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4"/>
  </p:notesMasterIdLst>
  <p:sldIdLst>
    <p:sldId id="256" r:id="rId5"/>
    <p:sldId id="267" r:id="rId6"/>
    <p:sldId id="268" r:id="rId7"/>
    <p:sldId id="259" r:id="rId8"/>
    <p:sldId id="261" r:id="rId9"/>
    <p:sldId id="270" r:id="rId10"/>
    <p:sldId id="271" r:id="rId11"/>
    <p:sldId id="264" r:id="rId12"/>
    <p:sldId id="272" r:id="rId13"/>
  </p:sldIdLst>
  <p:sldSz cx="12192000" cy="6858000"/>
  <p:notesSz cx="6858000" cy="9144000"/>
  <p:embeddedFontLst>
    <p:embeddedFont>
      <p:font typeface="Alfa Slab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Rock Salt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24009-4B44-0D23-D428-04DAFB2FD0C4}" name="Brian Kim" initials="BK" userId="S::briankim@rand.org::5773cfa6-5e3f-4d80-8bcb-a978123bb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F237C-D775-893A-DC29-67D1A1572859}" v="21" dt="2023-08-08T23:12:04.980"/>
    <p1510:client id="{B588CB24-0E21-D6D5-9D36-1B1A8849D20E}" v="5" dt="2023-08-08T23:47:04.312"/>
    <p1510:client id="{F0802B34-42AE-D303-9EF4-C52923716CA3}" v="3" dt="2023-07-24T18:56:54.163"/>
    <p1510:client id="{FC686206-261C-AD62-8CEC-E3854FFD5B72}" v="84" dt="2023-07-25T23:17:1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36AF237C-D775-893A-DC29-67D1A1572859}"/>
    <pc:docChg chg="modSld">
      <pc:chgData name="Eupha Jeanne Daramola" userId="S::edaramola@rand.org::5cc2176c-87d6-432a-b238-54c23d8d8192" providerId="AD" clId="Web-{36AF237C-D775-893A-DC29-67D1A1572859}" dt="2023-08-08T23:12:04.980" v="19" actId="14100"/>
      <pc:docMkLst>
        <pc:docMk/>
      </pc:docMkLst>
      <pc:sldChg chg="modSp">
        <pc:chgData name="Eupha Jeanne Daramola" userId="S::edaramola@rand.org::5cc2176c-87d6-432a-b238-54c23d8d8192" providerId="AD" clId="Web-{36AF237C-D775-893A-DC29-67D1A1572859}" dt="2023-08-08T23:10:34.103" v="16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36AF237C-D775-893A-DC29-67D1A1572859}" dt="2023-08-08T23:10:34.103" v="16" actId="20577"/>
          <ac:spMkLst>
            <pc:docMk/>
            <pc:sldMk cId="0" sldId="256"/>
            <ac:spMk id="74" creationId="{00000000-0000-0000-0000-000000000000}"/>
          </ac:spMkLst>
        </pc:spChg>
      </pc:sldChg>
      <pc:sldChg chg="delSp modSp">
        <pc:chgData name="Eupha Jeanne Daramola" userId="S::edaramola@rand.org::5cc2176c-87d6-432a-b238-54c23d8d8192" providerId="AD" clId="Web-{36AF237C-D775-893A-DC29-67D1A1572859}" dt="2023-08-08T23:12:04.980" v="19" actId="14100"/>
        <pc:sldMkLst>
          <pc:docMk/>
          <pc:sldMk cId="0" sldId="261"/>
        </pc:sldMkLst>
        <pc:spChg chg="mod">
          <ac:chgData name="Eupha Jeanne Daramola" userId="S::edaramola@rand.org::5cc2176c-87d6-432a-b238-54c23d8d8192" providerId="AD" clId="Web-{36AF237C-D775-893A-DC29-67D1A1572859}" dt="2023-08-08T23:11:57.855" v="17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Eupha Jeanne Daramola" userId="S::edaramola@rand.org::5cc2176c-87d6-432a-b238-54c23d8d8192" providerId="AD" clId="Web-{36AF237C-D775-893A-DC29-67D1A1572859}" dt="2023-08-08T23:12:04.980" v="19" actId="14100"/>
          <ac:spMkLst>
            <pc:docMk/>
            <pc:sldMk cId="0" sldId="261"/>
            <ac:spMk id="138" creationId="{00000000-0000-0000-0000-000000000000}"/>
          </ac:spMkLst>
        </pc:spChg>
        <pc:cxnChg chg="del">
          <ac:chgData name="Eupha Jeanne Daramola" userId="S::edaramola@rand.org::5cc2176c-87d6-432a-b238-54c23d8d8192" providerId="AD" clId="Web-{36AF237C-D775-893A-DC29-67D1A1572859}" dt="2023-08-08T23:12:01.652" v="18"/>
          <ac:cxnSpMkLst>
            <pc:docMk/>
            <pc:sldMk cId="0" sldId="261"/>
            <ac:cxnSpMk id="139" creationId="{00000000-0000-0000-0000-000000000000}"/>
          </ac:cxnSpMkLst>
        </pc:cxnChg>
      </pc:sldChg>
    </pc:docChg>
  </pc:docChgLst>
  <pc:docChgLst>
    <pc:chgData name="Brian Kim" userId="S::briankim@rand.org::5773cfa6-5e3f-4d80-8bcb-a978123bb91b" providerId="AD" clId="Web-{04A7358D-1C6D-D7B1-D110-9603CF0EBAC0}"/>
    <pc:docChg chg="modSld">
      <pc:chgData name="Brian Kim" userId="S::briankim@rand.org::5773cfa6-5e3f-4d80-8bcb-a978123bb91b" providerId="AD" clId="Web-{04A7358D-1C6D-D7B1-D110-9603CF0EBAC0}" dt="2023-07-24T17:10:29.328" v="10"/>
      <pc:docMkLst>
        <pc:docMk/>
      </pc:docMkLst>
      <pc:sldChg chg="modNotes">
        <pc:chgData name="Brian Kim" userId="S::briankim@rand.org::5773cfa6-5e3f-4d80-8bcb-a978123bb91b" providerId="AD" clId="Web-{04A7358D-1C6D-D7B1-D110-9603CF0EBAC0}" dt="2023-07-24T17:09:41.670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04A7358D-1C6D-D7B1-D110-9603CF0EBAC0}" dt="2023-07-24T17:09:45.389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04A7358D-1C6D-D7B1-D110-9603CF0EBAC0}" dt="2023-07-24T17:09:48.139" v="2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04A7358D-1C6D-D7B1-D110-9603CF0EBAC0}" dt="2023-07-24T17:10:06.827" v="3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04A7358D-1C6D-D7B1-D110-9603CF0EBAC0}" dt="2023-07-24T17:10:10.359" v="4"/>
        <pc:sldMkLst>
          <pc:docMk/>
          <pc:sldMk cId="0" sldId="260"/>
        </pc:sldMkLst>
      </pc:sldChg>
      <pc:sldChg chg="modNotes">
        <pc:chgData name="Brian Kim" userId="S::briankim@rand.org::5773cfa6-5e3f-4d80-8bcb-a978123bb91b" providerId="AD" clId="Web-{04A7358D-1C6D-D7B1-D110-9603CF0EBAC0}" dt="2023-07-24T17:10:15.281" v="5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04A7358D-1C6D-D7B1-D110-9603CF0EBAC0}" dt="2023-07-24T17:10:19.562" v="6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04A7358D-1C6D-D7B1-D110-9603CF0EBAC0}" dt="2023-07-24T17:10:22.078" v="7"/>
        <pc:sldMkLst>
          <pc:docMk/>
          <pc:sldMk cId="0" sldId="263"/>
        </pc:sldMkLst>
      </pc:sldChg>
      <pc:sldChg chg="modNotes">
        <pc:chgData name="Brian Kim" userId="S::briankim@rand.org::5773cfa6-5e3f-4d80-8bcb-a978123bb91b" providerId="AD" clId="Web-{04A7358D-1C6D-D7B1-D110-9603CF0EBAC0}" dt="2023-07-24T17:10:25.968" v="8"/>
        <pc:sldMkLst>
          <pc:docMk/>
          <pc:sldMk cId="0" sldId="264"/>
        </pc:sldMkLst>
      </pc:sldChg>
      <pc:sldChg chg="modNotes">
        <pc:chgData name="Brian Kim" userId="S::briankim@rand.org::5773cfa6-5e3f-4d80-8bcb-a978123bb91b" providerId="AD" clId="Web-{04A7358D-1C6D-D7B1-D110-9603CF0EBAC0}" dt="2023-07-24T17:10:26.297" v="9"/>
        <pc:sldMkLst>
          <pc:docMk/>
          <pc:sldMk cId="0" sldId="265"/>
        </pc:sldMkLst>
      </pc:sldChg>
      <pc:sldChg chg="modNotes">
        <pc:chgData name="Brian Kim" userId="S::briankim@rand.org::5773cfa6-5e3f-4d80-8bcb-a978123bb91b" providerId="AD" clId="Web-{04A7358D-1C6D-D7B1-D110-9603CF0EBAC0}" dt="2023-07-24T17:10:29.328" v="10"/>
        <pc:sldMkLst>
          <pc:docMk/>
          <pc:sldMk cId="0" sldId="266"/>
        </pc:sldMkLst>
      </pc:sldChg>
    </pc:docChg>
  </pc:docChgLst>
  <pc:docChgLst>
    <pc:chgData name="Eupha Jeanne Daramola" userId="S::edaramola@rand.org::5cc2176c-87d6-432a-b238-54c23d8d8192" providerId="AD" clId="Web-{B588CB24-0E21-D6D5-9D36-1B1A8849D20E}"/>
    <pc:docChg chg="modSld">
      <pc:chgData name="Eupha Jeanne Daramola" userId="S::edaramola@rand.org::5cc2176c-87d6-432a-b238-54c23d8d8192" providerId="AD" clId="Web-{B588CB24-0E21-D6D5-9D36-1B1A8849D20E}" dt="2023-08-08T23:47:04.312" v="3"/>
      <pc:docMkLst>
        <pc:docMk/>
      </pc:docMkLst>
      <pc:sldChg chg="modSp">
        <pc:chgData name="Eupha Jeanne Daramola" userId="S::edaramola@rand.org::5cc2176c-87d6-432a-b238-54c23d8d8192" providerId="AD" clId="Web-{B588CB24-0E21-D6D5-9D36-1B1A8849D20E}" dt="2023-08-08T23:46:39.546" v="0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B588CB24-0E21-D6D5-9D36-1B1A8849D20E}" dt="2023-08-08T23:46:39.546" v="0"/>
          <ac:spMkLst>
            <pc:docMk/>
            <pc:sldMk cId="0" sldId="256"/>
            <ac:spMk id="73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B588CB24-0E21-D6D5-9D36-1B1A8849D20E}" dt="2023-08-08T23:46:47.140" v="1"/>
        <pc:sldMkLst>
          <pc:docMk/>
          <pc:sldMk cId="847063346" sldId="267"/>
        </pc:sldMkLst>
        <pc:spChg chg="mod">
          <ac:chgData name="Eupha Jeanne Daramola" userId="S::edaramola@rand.org::5cc2176c-87d6-432a-b238-54c23d8d8192" providerId="AD" clId="Web-{B588CB24-0E21-D6D5-9D36-1B1A8849D20E}" dt="2023-08-08T23:46:47.140" v="1"/>
          <ac:spMkLst>
            <pc:docMk/>
            <pc:sldMk cId="847063346" sldId="267"/>
            <ac:spMk id="8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B588CB24-0E21-D6D5-9D36-1B1A8849D20E}" dt="2023-08-08T23:46:52.156" v="2"/>
        <pc:sldMkLst>
          <pc:docMk/>
          <pc:sldMk cId="1246021828" sldId="268"/>
        </pc:sldMkLst>
        <pc:spChg chg="mod">
          <ac:chgData name="Eupha Jeanne Daramola" userId="S::edaramola@rand.org::5cc2176c-87d6-432a-b238-54c23d8d8192" providerId="AD" clId="Web-{B588CB24-0E21-D6D5-9D36-1B1A8849D20E}" dt="2023-08-08T23:46:52.156" v="2"/>
          <ac:spMkLst>
            <pc:docMk/>
            <pc:sldMk cId="1246021828" sldId="268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B588CB24-0E21-D6D5-9D36-1B1A8849D20E}" dt="2023-08-08T23:47:04.312" v="3"/>
        <pc:sldMkLst>
          <pc:docMk/>
          <pc:sldMk cId="767342034" sldId="272"/>
        </pc:sldMkLst>
        <pc:spChg chg="mod">
          <ac:chgData name="Eupha Jeanne Daramola" userId="S::edaramola@rand.org::5cc2176c-87d6-432a-b238-54c23d8d8192" providerId="AD" clId="Web-{B588CB24-0E21-D6D5-9D36-1B1A8849D20E}" dt="2023-08-08T23:47:04.312" v="3"/>
          <ac:spMkLst>
            <pc:docMk/>
            <pc:sldMk cId="767342034" sldId="272"/>
            <ac:spMk id="243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FC686206-261C-AD62-8CEC-E3854FFD5B72}"/>
    <pc:docChg chg="addSld delSld modSld">
      <pc:chgData name="Eupha Jeanne Daramola" userId="S::edaramola@rand.org::5cc2176c-87d6-432a-b238-54c23d8d8192" providerId="AD" clId="Web-{FC686206-261C-AD62-8CEC-E3854FFD5B72}" dt="2023-07-25T23:17:16.838" v="81"/>
      <pc:docMkLst>
        <pc:docMk/>
      </pc:docMkLst>
      <pc:sldChg chg="addSp delSp modSp">
        <pc:chgData name="Eupha Jeanne Daramola" userId="S::edaramola@rand.org::5cc2176c-87d6-432a-b238-54c23d8d8192" providerId="AD" clId="Web-{FC686206-261C-AD62-8CEC-E3854FFD5B72}" dt="2023-07-25T22:47:34.120" v="2" actId="1076"/>
        <pc:sldMkLst>
          <pc:docMk/>
          <pc:sldMk cId="0" sldId="256"/>
        </pc:sldMkLst>
        <pc:picChg chg="add mod">
          <ac:chgData name="Eupha Jeanne Daramola" userId="S::edaramola@rand.org::5cc2176c-87d6-432a-b238-54c23d8d8192" providerId="AD" clId="Web-{FC686206-261C-AD62-8CEC-E3854FFD5B72}" dt="2023-07-25T22:47:34.120" v="2" actId="1076"/>
          <ac:picMkLst>
            <pc:docMk/>
            <pc:sldMk cId="0" sldId="256"/>
            <ac:picMk id="2" creationId="{38694CCB-E51A-BCBF-4030-3EE55D9C786C}"/>
          </ac:picMkLst>
        </pc:picChg>
        <pc:picChg chg="del">
          <ac:chgData name="Eupha Jeanne Daramola" userId="S::edaramola@rand.org::5cc2176c-87d6-432a-b238-54c23d8d8192" providerId="AD" clId="Web-{FC686206-261C-AD62-8CEC-E3854FFD5B72}" dt="2023-07-25T22:46:44.353" v="0"/>
          <ac:picMkLst>
            <pc:docMk/>
            <pc:sldMk cId="0" sldId="256"/>
            <ac:picMk id="75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FC686206-261C-AD62-8CEC-E3854FFD5B72}" dt="2023-07-25T22:49:24.809" v="5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FC686206-261C-AD62-8CEC-E3854FFD5B72}" dt="2023-07-25T22:49:25.887" v="6"/>
        <pc:sldMkLst>
          <pc:docMk/>
          <pc:sldMk cId="0" sldId="258"/>
        </pc:sldMkLst>
      </pc:sldChg>
      <pc:sldChg chg="add del">
        <pc:chgData name="Eupha Jeanne Daramola" userId="S::edaramola@rand.org::5cc2176c-87d6-432a-b238-54c23d8d8192" providerId="AD" clId="Web-{FC686206-261C-AD62-8CEC-E3854FFD5B72}" dt="2023-07-25T22:51:03.936" v="10"/>
        <pc:sldMkLst>
          <pc:docMk/>
          <pc:sldMk cId="0" sldId="259"/>
        </pc:sldMkLst>
      </pc:sldChg>
      <pc:sldChg chg="del">
        <pc:chgData name="Eupha Jeanne Daramola" userId="S::edaramola@rand.org::5cc2176c-87d6-432a-b238-54c23d8d8192" providerId="AD" clId="Web-{FC686206-261C-AD62-8CEC-E3854FFD5B72}" dt="2023-07-25T22:49:48.419" v="7"/>
        <pc:sldMkLst>
          <pc:docMk/>
          <pc:sldMk cId="0" sldId="260"/>
        </pc:sldMkLst>
      </pc:sldChg>
      <pc:sldChg chg="delSp">
        <pc:chgData name="Eupha Jeanne Daramola" userId="S::edaramola@rand.org::5cc2176c-87d6-432a-b238-54c23d8d8192" providerId="AD" clId="Web-{FC686206-261C-AD62-8CEC-E3854FFD5B72}" dt="2023-07-25T23:17:16.838" v="81"/>
        <pc:sldMkLst>
          <pc:docMk/>
          <pc:sldMk cId="0" sldId="261"/>
        </pc:sldMkLst>
        <pc:picChg chg="del">
          <ac:chgData name="Eupha Jeanne Daramola" userId="S::edaramola@rand.org::5cc2176c-87d6-432a-b238-54c23d8d8192" providerId="AD" clId="Web-{FC686206-261C-AD62-8CEC-E3854FFD5B72}" dt="2023-07-25T23:17:16.838" v="81"/>
          <ac:picMkLst>
            <pc:docMk/>
            <pc:sldMk cId="0" sldId="261"/>
            <ac:picMk id="137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FC686206-261C-AD62-8CEC-E3854FFD5B72}" dt="2023-07-25T22:51:28.374" v="13"/>
        <pc:sldMkLst>
          <pc:docMk/>
          <pc:sldMk cId="0" sldId="262"/>
        </pc:sldMkLst>
      </pc:sldChg>
      <pc:sldChg chg="del">
        <pc:chgData name="Eupha Jeanne Daramola" userId="S::edaramola@rand.org::5cc2176c-87d6-432a-b238-54c23d8d8192" providerId="AD" clId="Web-{FC686206-261C-AD62-8CEC-E3854FFD5B72}" dt="2023-07-25T22:51:24.858" v="12"/>
        <pc:sldMkLst>
          <pc:docMk/>
          <pc:sldMk cId="0" sldId="263"/>
        </pc:sldMkLst>
      </pc:sldChg>
      <pc:sldChg chg="del">
        <pc:chgData name="Eupha Jeanne Daramola" userId="S::edaramola@rand.org::5cc2176c-87d6-432a-b238-54c23d8d8192" providerId="AD" clId="Web-{FC686206-261C-AD62-8CEC-E3854FFD5B72}" dt="2023-07-25T22:56:26.926" v="43"/>
        <pc:sldMkLst>
          <pc:docMk/>
          <pc:sldMk cId="0" sldId="265"/>
        </pc:sldMkLst>
      </pc:sldChg>
      <pc:sldChg chg="del">
        <pc:chgData name="Eupha Jeanne Daramola" userId="S::edaramola@rand.org::5cc2176c-87d6-432a-b238-54c23d8d8192" providerId="AD" clId="Web-{FC686206-261C-AD62-8CEC-E3854FFD5B72}" dt="2023-07-25T22:57:08.302" v="45"/>
        <pc:sldMkLst>
          <pc:docMk/>
          <pc:sldMk cId="0" sldId="266"/>
        </pc:sldMkLst>
      </pc:sldChg>
      <pc:sldChg chg="add">
        <pc:chgData name="Eupha Jeanne Daramola" userId="S::edaramola@rand.org::5cc2176c-87d6-432a-b238-54c23d8d8192" providerId="AD" clId="Web-{FC686206-261C-AD62-8CEC-E3854FFD5B72}" dt="2023-07-25T22:49:07.199" v="3"/>
        <pc:sldMkLst>
          <pc:docMk/>
          <pc:sldMk cId="847063346" sldId="267"/>
        </pc:sldMkLst>
      </pc:sldChg>
      <pc:sldChg chg="add">
        <pc:chgData name="Eupha Jeanne Daramola" userId="S::edaramola@rand.org::5cc2176c-87d6-432a-b238-54c23d8d8192" providerId="AD" clId="Web-{FC686206-261C-AD62-8CEC-E3854FFD5B72}" dt="2023-07-25T22:49:19.622" v="4"/>
        <pc:sldMkLst>
          <pc:docMk/>
          <pc:sldMk cId="1246021828" sldId="268"/>
        </pc:sldMkLst>
      </pc:sldChg>
      <pc:sldChg chg="delSp modSp add del">
        <pc:chgData name="Eupha Jeanne Daramola" userId="S::edaramola@rand.org::5cc2176c-87d6-432a-b238-54c23d8d8192" providerId="AD" clId="Web-{FC686206-261C-AD62-8CEC-E3854FFD5B72}" dt="2023-07-25T22:55:26.253" v="35"/>
        <pc:sldMkLst>
          <pc:docMk/>
          <pc:sldMk cId="2280981508" sldId="269"/>
        </pc:sldMkLst>
        <pc:picChg chg="del mod">
          <ac:chgData name="Eupha Jeanne Daramola" userId="S::edaramola@rand.org::5cc2176c-87d6-432a-b238-54c23d8d8192" providerId="AD" clId="Web-{FC686206-261C-AD62-8CEC-E3854FFD5B72}" dt="2023-07-25T22:52:34.609" v="16"/>
          <ac:picMkLst>
            <pc:docMk/>
            <pc:sldMk cId="2280981508" sldId="269"/>
            <ac:picMk id="5" creationId="{5670DCAD-1F3B-D6E0-3294-1182B4BB36E9}"/>
          </ac:picMkLst>
        </pc:picChg>
        <pc:picChg chg="mod">
          <ac:chgData name="Eupha Jeanne Daramola" userId="S::edaramola@rand.org::5cc2176c-87d6-432a-b238-54c23d8d8192" providerId="AD" clId="Web-{FC686206-261C-AD62-8CEC-E3854FFD5B72}" dt="2023-07-25T22:52:38.891" v="18" actId="14100"/>
          <ac:picMkLst>
            <pc:docMk/>
            <pc:sldMk cId="2280981508" sldId="269"/>
            <ac:picMk id="278" creationId="{00000000-0000-0000-0000-000000000000}"/>
          </ac:picMkLst>
        </pc:picChg>
      </pc:sldChg>
      <pc:sldChg chg="add del">
        <pc:chgData name="Eupha Jeanne Daramola" userId="S::edaramola@rand.org::5cc2176c-87d6-432a-b238-54c23d8d8192" providerId="AD" clId="Web-{FC686206-261C-AD62-8CEC-E3854FFD5B72}" dt="2023-07-25T22:51:08.045" v="11"/>
        <pc:sldMkLst>
          <pc:docMk/>
          <pc:sldMk cId="3037887136" sldId="269"/>
        </pc:sldMkLst>
      </pc:sldChg>
      <pc:sldChg chg="modSp add">
        <pc:chgData name="Eupha Jeanne Daramola" userId="S::edaramola@rand.org::5cc2176c-87d6-432a-b238-54c23d8d8192" providerId="AD" clId="Web-{FC686206-261C-AD62-8CEC-E3854FFD5B72}" dt="2023-07-25T22:55:16.378" v="33" actId="20577"/>
        <pc:sldMkLst>
          <pc:docMk/>
          <pc:sldMk cId="2207945733" sldId="270"/>
        </pc:sldMkLst>
        <pc:spChg chg="mod">
          <ac:chgData name="Eupha Jeanne Daramola" userId="S::edaramola@rand.org::5cc2176c-87d6-432a-b238-54c23d8d8192" providerId="AD" clId="Web-{FC686206-261C-AD62-8CEC-E3854FFD5B72}" dt="2023-07-25T22:55:16.378" v="33" actId="20577"/>
          <ac:spMkLst>
            <pc:docMk/>
            <pc:sldMk cId="2207945733" sldId="270"/>
            <ac:spMk id="144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FC686206-261C-AD62-8CEC-E3854FFD5B72}" dt="2023-07-25T22:55:55.363" v="42" actId="20577"/>
        <pc:sldMkLst>
          <pc:docMk/>
          <pc:sldMk cId="1867683342" sldId="271"/>
        </pc:sldMkLst>
        <pc:spChg chg="mod">
          <ac:chgData name="Eupha Jeanne Daramola" userId="S::edaramola@rand.org::5cc2176c-87d6-432a-b238-54c23d8d8192" providerId="AD" clId="Web-{FC686206-261C-AD62-8CEC-E3854FFD5B72}" dt="2023-07-25T22:55:55.363" v="42" actId="20577"/>
          <ac:spMkLst>
            <pc:docMk/>
            <pc:sldMk cId="1867683342" sldId="271"/>
            <ac:spMk id="137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FC686206-261C-AD62-8CEC-E3854FFD5B72}" dt="2023-07-25T22:59:02.710" v="80" actId="20577"/>
        <pc:sldMkLst>
          <pc:docMk/>
          <pc:sldMk cId="767342034" sldId="272"/>
        </pc:sldMkLst>
        <pc:spChg chg="mod">
          <ac:chgData name="Eupha Jeanne Daramola" userId="S::edaramola@rand.org::5cc2176c-87d6-432a-b238-54c23d8d8192" providerId="AD" clId="Web-{FC686206-261C-AD62-8CEC-E3854FFD5B72}" dt="2023-07-25T22:59:02.710" v="80" actId="20577"/>
          <ac:spMkLst>
            <pc:docMk/>
            <pc:sldMk cId="767342034" sldId="272"/>
            <ac:spMk id="3" creationId="{7BC6EC7F-AB9D-839C-9D87-6FAF71BDE3F8}"/>
          </ac:spMkLst>
        </pc:spChg>
      </pc:sldChg>
      <pc:sldChg chg="modSp add del">
        <pc:chgData name="Eupha Jeanne Daramola" userId="S::edaramola@rand.org::5cc2176c-87d6-432a-b238-54c23d8d8192" providerId="AD" clId="Web-{FC686206-261C-AD62-8CEC-E3854FFD5B72}" dt="2023-07-25T22:57:21.818" v="47"/>
        <pc:sldMkLst>
          <pc:docMk/>
          <pc:sldMk cId="3729161653" sldId="272"/>
        </pc:sldMkLst>
        <pc:picChg chg="mod">
          <ac:chgData name="Eupha Jeanne Daramola" userId="S::edaramola@rand.org::5cc2176c-87d6-432a-b238-54c23d8d8192" providerId="AD" clId="Web-{FC686206-261C-AD62-8CEC-E3854FFD5B72}" dt="2023-07-25T22:57:17.005" v="46" actId="1076"/>
          <ac:picMkLst>
            <pc:docMk/>
            <pc:sldMk cId="3729161653" sldId="272"/>
            <ac:picMk id="6" creationId="{8AE80970-5E38-3A59-DB40-FD846FC17667}"/>
          </ac:picMkLst>
        </pc:picChg>
      </pc:sldChg>
    </pc:docChg>
  </pc:docChgLst>
  <pc:docChgLst>
    <pc:chgData name="Brian Kim" userId="S::briankim@rand.org::5773cfa6-5e3f-4d80-8bcb-a978123bb91b" providerId="AD" clId="Web-{F0802B34-42AE-D303-9EF4-C52923716CA3}"/>
    <pc:docChg chg="mod modSld">
      <pc:chgData name="Brian Kim" userId="S::briankim@rand.org::5773cfa6-5e3f-4d80-8bcb-a978123bb91b" providerId="AD" clId="Web-{F0802B34-42AE-D303-9EF4-C52923716CA3}" dt="2023-07-24T18:56:54.163" v="2"/>
      <pc:docMkLst>
        <pc:docMk/>
      </pc:docMkLst>
      <pc:sldChg chg="modSp">
        <pc:chgData name="Brian Kim" userId="S::briankim@rand.org::5773cfa6-5e3f-4d80-8bcb-a978123bb91b" providerId="AD" clId="Web-{F0802B34-42AE-D303-9EF4-C52923716CA3}" dt="2023-07-24T18:56:31.912" v="0" actId="14100"/>
        <pc:sldMkLst>
          <pc:docMk/>
          <pc:sldMk cId="0" sldId="257"/>
        </pc:sldMkLst>
        <pc:spChg chg="mod">
          <ac:chgData name="Brian Kim" userId="S::briankim@rand.org::5773cfa6-5e3f-4d80-8bcb-a978123bb91b" providerId="AD" clId="Web-{F0802B34-42AE-D303-9EF4-C52923716CA3}" dt="2023-07-24T18:56:31.912" v="0" actId="14100"/>
          <ac:spMkLst>
            <pc:docMk/>
            <pc:sldMk cId="0" sldId="257"/>
            <ac:spMk id="87" creationId="{00000000-0000-0000-0000-000000000000}"/>
          </ac:spMkLst>
        </pc:spChg>
      </pc:sldChg>
      <pc:sldChg chg="addCm">
        <pc:chgData name="Brian Kim" userId="S::briankim@rand.org::5773cfa6-5e3f-4d80-8bcb-a978123bb91b" providerId="AD" clId="Web-{F0802B34-42AE-D303-9EF4-C52923716CA3}" dt="2023-07-24T18:56:54.163" v="2"/>
        <pc:sldMkLst>
          <pc:docMk/>
          <pc:sldMk cId="0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Kim" userId="S::briankim@rand.org::5773cfa6-5e3f-4d80-8bcb-a978123bb91b" providerId="AD" clId="Web-{F0802B34-42AE-D303-9EF4-C52923716CA3}" dt="2023-07-24T18:56:54.163" v="2"/>
              <pc2:cmMkLst xmlns:pc2="http://schemas.microsoft.com/office/powerpoint/2019/9/main/command">
                <pc:docMk/>
                <pc:sldMk cId="0" sldId="266"/>
                <pc2:cmMk id="{42BF0F7B-0E78-4121-9DAE-32A298ECD2AF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3adfd42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33adfd42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14" name="Google Shape;114;gc33adfd42c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33adfd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c33adfd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133" name="Google Shape;133;gc33adfd42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4a9b59f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c4a9b59f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41" name="Google Shape;141;gc4a9b59f93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4a9b59f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c4a9b59f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2" name="Google Shape;132;gc4a9b59f9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78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398475" y="2098050"/>
            <a:ext cx="66969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Review where pressures come from to use drugs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>
              <a:spcBef>
                <a:spcPts val="3600"/>
              </a:spcBef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What are the good things we get from saying ‘no’ to drugs?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None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530900" y="503075"/>
            <a:ext cx="6630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9: </a:t>
            </a:r>
            <a:r>
              <a:rPr lang="en-US" sz="290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Review and Practice Resistance Techniques</a:t>
            </a:r>
            <a:endParaRPr sz="2900">
              <a:solidFill>
                <a:srgbClr val="C27BA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3560275" y="18392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00" y="447400"/>
            <a:ext cx="3277624" cy="599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38694CCB-E51A-BCBF-4030-3EE55D9C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323" y="296449"/>
            <a:ext cx="21336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6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5132350" y="2502225"/>
            <a:ext cx="66969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l="20575" t="8105" r="17432" b="6664"/>
          <a:stretch/>
        </p:blipFill>
        <p:spPr>
          <a:xfrm>
            <a:off x="536700" y="283675"/>
            <a:ext cx="2524550" cy="62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560275" y="655475"/>
            <a:ext cx="7317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Review: Where Does Pressure to Use Drugs Come From?</a:t>
            </a:r>
            <a:endParaRPr sz="3000" dirty="0">
              <a:solidFill>
                <a:srgbClr val="C27BA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074275" y="2465025"/>
            <a:ext cx="66969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None/>
            </a:pPr>
            <a:endParaRPr lang="en-US" sz="3200" b="1" dirty="0">
              <a:latin typeface="Nunito"/>
              <a:ea typeface="Nunito"/>
              <a:cs typeface="Nuni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973425" y="543500"/>
            <a:ext cx="6594623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Reviewing Where Pressures Come From</a:t>
            </a:r>
            <a:endParaRPr sz="2800">
              <a:solidFill>
                <a:srgbClr val="C27BA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75" y="426875"/>
            <a:ext cx="4489075" cy="59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4965600" y="714325"/>
            <a:ext cx="6509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300" dirty="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Skits: Resisting Substances </a:t>
            </a:r>
            <a:endParaRPr lang="en-US" sz="4300" dirty="0">
              <a:solidFill>
                <a:srgbClr val="6FA8DC"/>
              </a:solidFill>
              <a:latin typeface="Alfa Slab One"/>
              <a:ea typeface="Alfa Slab One"/>
              <a:cs typeface="Alfa Slab One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0" y="526750"/>
            <a:ext cx="3773023" cy="573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C9021-B30F-4DDC-6178-DA22A781C954}"/>
              </a:ext>
            </a:extLst>
          </p:cNvPr>
          <p:cNvSpPr txBox="1"/>
          <p:nvPr/>
        </p:nvSpPr>
        <p:spPr>
          <a:xfrm>
            <a:off x="5365314" y="2442575"/>
            <a:ext cx="5981177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Nunito"/>
              </a:rPr>
              <a:t>Group Roles: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>
                <a:latin typeface="Nunito"/>
              </a:rPr>
              <a:t>Director: </a:t>
            </a:r>
            <a:r>
              <a:rPr lang="en-US" sz="2400">
                <a:latin typeface="Nunito"/>
              </a:rPr>
              <a:t>Assign parts &amp; get group to work together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>
                <a:latin typeface="Nunito"/>
              </a:rPr>
              <a:t>Actors: </a:t>
            </a:r>
            <a:r>
              <a:rPr lang="en-US" sz="2400">
                <a:latin typeface="Nunito"/>
              </a:rPr>
              <a:t>Perform  the roles of the characters in the skit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>
                <a:latin typeface="Nunito"/>
              </a:rPr>
              <a:t>Recorder: </a:t>
            </a:r>
            <a:r>
              <a:rPr lang="en-US" sz="2400">
                <a:latin typeface="Nunito"/>
              </a:rPr>
              <a:t>Write down the final version of the script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246075" y="2593675"/>
            <a:ext cx="7750200" cy="52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">
              <a:spcBef>
                <a:spcPts val="1800"/>
              </a:spcBef>
              <a:buClr>
                <a:srgbClr val="231F20"/>
              </a:buClr>
              <a:buSzPts val="3200"/>
            </a:pPr>
            <a:r>
              <a:rPr lang="en-US" sz="3200" b="1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Activity Expectations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Speak up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Face the class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Introduce Characters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Attentive  Audience </a:t>
            </a:r>
          </a:p>
          <a:p>
            <a:pPr marL="25400">
              <a:spcBef>
                <a:spcPts val="1800"/>
              </a:spcBef>
              <a:buSzPts val="3200"/>
            </a:pPr>
            <a:endParaRPr lang="en-US" sz="320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457200" indent="-431800">
              <a:spcBef>
                <a:spcPts val="1800"/>
              </a:spcBef>
              <a:buClr>
                <a:srgbClr val="231F20"/>
              </a:buClr>
              <a:buSzPts val="3200"/>
              <a:buFont typeface="Nunito"/>
              <a:buChar char="★"/>
            </a:pPr>
            <a:endParaRPr lang="en-US" sz="32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865075" y="655475"/>
            <a:ext cx="6180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300" dirty="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Resisting Skits: </a:t>
            </a:r>
            <a:endParaRPr lang="en-US" sz="3700" dirty="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lnSpc>
                <a:spcPct val="114999"/>
              </a:lnSpc>
            </a:pPr>
            <a:r>
              <a:rPr lang="en-US" sz="4300" dirty="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Act Out Skits</a:t>
            </a:r>
            <a:endParaRPr lang="en-US" sz="3700" dirty="0">
              <a:solidFill>
                <a:srgbClr val="6FA8DC"/>
              </a:solidFill>
              <a:latin typeface="Alfa Slab One"/>
              <a:ea typeface="Alfa Slab One"/>
              <a:cs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186768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328550" y="1249900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Benefits Game</a:t>
            </a:r>
            <a:endParaRPr sz="500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Reviewed ways to say "no" to pressure.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Created skits with different approaches to saying "no".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Listed the benefits of saying "no"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Learn more ways to say "no"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42034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F9CE1-F1AD-4035-97B3-FF977B4D4C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FF8CD-F6C5-4793-A6A8-95D20A0107D2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3.xml><?xml version="1.0" encoding="utf-8"?>
<ds:datastoreItem xmlns:ds="http://schemas.openxmlformats.org/officeDocument/2006/customXml" ds:itemID="{5B76A229-1969-44DF-8951-1E4D68F62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59</cp:revision>
  <dcterms:modified xsi:type="dcterms:W3CDTF">2023-08-08T23:47:11Z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