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3"/>
  </p:notesMasterIdLst>
  <p:sldIdLst>
    <p:sldId id="256" r:id="rId5"/>
    <p:sldId id="267" r:id="rId6"/>
    <p:sldId id="268" r:id="rId7"/>
    <p:sldId id="259" r:id="rId8"/>
    <p:sldId id="269" r:id="rId9"/>
    <p:sldId id="270" r:id="rId10"/>
    <p:sldId id="263" r:id="rId11"/>
    <p:sldId id="271" r:id="rId12"/>
  </p:sldIdLst>
  <p:sldSz cx="12192000" cy="6858000"/>
  <p:notesSz cx="6858000" cy="9144000"/>
  <p:embeddedFontLst>
    <p:embeddedFont>
      <p:font typeface="Alfa Slab On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B24009-4B44-0D23-D428-04DAFB2FD0C4}" name="Brian Kim" initials="BK" userId="S::briankim@rand.org::5773cfa6-5e3f-4d80-8bcb-a978123bb9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E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29DCF-9CF8-491C-8FD7-AE5C98DEFAF9}" v="1" dt="2023-10-10T00:12:42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83" autoAdjust="0"/>
  </p:normalViewPr>
  <p:slideViewPr>
    <p:cSldViewPr snapToGrid="0">
      <p:cViewPr varScale="1">
        <p:scale>
          <a:sx n="51" d="100"/>
          <a:sy n="51" d="100"/>
        </p:scale>
        <p:origin x="12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Kase" userId="9cb18653-7f97-4b1e-a456-83785f14ce1f" providerId="ADAL" clId="{7C129DCF-9CF8-491C-8FD7-AE5C98DEFAF9}"/>
    <pc:docChg chg="custSel modSld">
      <pc:chgData name="Courtney Kase" userId="9cb18653-7f97-4b1e-a456-83785f14ce1f" providerId="ADAL" clId="{7C129DCF-9CF8-491C-8FD7-AE5C98DEFAF9}" dt="2023-10-10T00:14:07.911" v="24"/>
      <pc:docMkLst>
        <pc:docMk/>
      </pc:docMkLst>
      <pc:sldChg chg="addSp delSp modSp mod">
        <pc:chgData name="Courtney Kase" userId="9cb18653-7f97-4b1e-a456-83785f14ce1f" providerId="ADAL" clId="{7C129DCF-9CF8-491C-8FD7-AE5C98DEFAF9}" dt="2023-10-10T00:13:19.114" v="7" actId="167"/>
        <pc:sldMkLst>
          <pc:docMk/>
          <pc:sldMk cId="0" sldId="256"/>
        </pc:sldMkLst>
        <pc:picChg chg="add mod ord">
          <ac:chgData name="Courtney Kase" userId="9cb18653-7f97-4b1e-a456-83785f14ce1f" providerId="ADAL" clId="{7C129DCF-9CF8-491C-8FD7-AE5C98DEFAF9}" dt="2023-10-10T00:13:19.114" v="7" actId="167"/>
          <ac:picMkLst>
            <pc:docMk/>
            <pc:sldMk cId="0" sldId="256"/>
            <ac:picMk id="4" creationId="{6BF59E4A-E614-2226-56F2-6461D0409924}"/>
          </ac:picMkLst>
        </pc:picChg>
        <pc:picChg chg="del">
          <ac:chgData name="Courtney Kase" userId="9cb18653-7f97-4b1e-a456-83785f14ce1f" providerId="ADAL" clId="{7C129DCF-9CF8-491C-8FD7-AE5C98DEFAF9}" dt="2023-10-10T00:12:01.499" v="0" actId="478"/>
          <ac:picMkLst>
            <pc:docMk/>
            <pc:sldMk cId="0" sldId="256"/>
            <ac:picMk id="77" creationId="{00000000-0000-0000-0000-000000000000}"/>
          </ac:picMkLst>
        </pc:picChg>
      </pc:sldChg>
      <pc:sldChg chg="modNotesTx">
        <pc:chgData name="Courtney Kase" userId="9cb18653-7f97-4b1e-a456-83785f14ce1f" providerId="ADAL" clId="{7C129DCF-9CF8-491C-8FD7-AE5C98DEFAF9}" dt="2023-10-10T00:13:58.402" v="23"/>
        <pc:sldMkLst>
          <pc:docMk/>
          <pc:sldMk cId="0" sldId="259"/>
        </pc:sldMkLst>
      </pc:sldChg>
      <pc:sldChg chg="modNotesTx">
        <pc:chgData name="Courtney Kase" userId="9cb18653-7f97-4b1e-a456-83785f14ce1f" providerId="ADAL" clId="{7C129DCF-9CF8-491C-8FD7-AE5C98DEFAF9}" dt="2023-10-10T00:14:07.911" v="24"/>
        <pc:sldMkLst>
          <pc:docMk/>
          <pc:sldMk cId="0" sldId="263"/>
        </pc:sldMkLst>
      </pc:sldChg>
    </pc:docChg>
  </pc:docChgLst>
  <pc:docChgLst>
    <pc:chgData name="Brian Kim" userId="S::briankim@rand.org::5773cfa6-5e3f-4d80-8bcb-a978123bb91b" providerId="AD" clId="Web-{6E7371D8-D668-B157-589C-A6DB488C59EF}"/>
    <pc:docChg chg="modSld">
      <pc:chgData name="Brian Kim" userId="S::briankim@rand.org::5773cfa6-5e3f-4d80-8bcb-a978123bb91b" providerId="AD" clId="Web-{6E7371D8-D668-B157-589C-A6DB488C59EF}" dt="2023-07-24T17:05:14.335" v="14"/>
      <pc:docMkLst>
        <pc:docMk/>
      </pc:docMkLst>
      <pc:sldChg chg="modNotes">
        <pc:chgData name="Brian Kim" userId="S::briankim@rand.org::5773cfa6-5e3f-4d80-8bcb-a978123bb91b" providerId="AD" clId="Web-{6E7371D8-D668-B157-589C-A6DB488C59EF}" dt="2023-07-24T17:04:40.287" v="0"/>
        <pc:sldMkLst>
          <pc:docMk/>
          <pc:sldMk cId="0" sldId="256"/>
        </pc:sldMkLst>
      </pc:sldChg>
      <pc:sldChg chg="modNotes">
        <pc:chgData name="Brian Kim" userId="S::briankim@rand.org::5773cfa6-5e3f-4d80-8bcb-a978123bb91b" providerId="AD" clId="Web-{6E7371D8-D668-B157-589C-A6DB488C59EF}" dt="2023-07-24T17:04:40.490" v="1"/>
        <pc:sldMkLst>
          <pc:docMk/>
          <pc:sldMk cId="0" sldId="257"/>
        </pc:sldMkLst>
      </pc:sldChg>
      <pc:sldChg chg="modNotes">
        <pc:chgData name="Brian Kim" userId="S::briankim@rand.org::5773cfa6-5e3f-4d80-8bcb-a978123bb91b" providerId="AD" clId="Web-{6E7371D8-D668-B157-589C-A6DB488C59EF}" dt="2023-07-24T17:04:40.725" v="3"/>
        <pc:sldMkLst>
          <pc:docMk/>
          <pc:sldMk cId="0" sldId="258"/>
        </pc:sldMkLst>
      </pc:sldChg>
      <pc:sldChg chg="modNotes">
        <pc:chgData name="Brian Kim" userId="S::briankim@rand.org::5773cfa6-5e3f-4d80-8bcb-a978123bb91b" providerId="AD" clId="Web-{6E7371D8-D668-B157-589C-A6DB488C59EF}" dt="2023-07-24T17:04:43.475" v="6"/>
        <pc:sldMkLst>
          <pc:docMk/>
          <pc:sldMk cId="0" sldId="259"/>
        </pc:sldMkLst>
      </pc:sldChg>
      <pc:sldChg chg="modNotes">
        <pc:chgData name="Brian Kim" userId="S::briankim@rand.org::5773cfa6-5e3f-4d80-8bcb-a978123bb91b" providerId="AD" clId="Web-{6E7371D8-D668-B157-589C-A6DB488C59EF}" dt="2023-07-24T17:04:43.537" v="7"/>
        <pc:sldMkLst>
          <pc:docMk/>
          <pc:sldMk cId="0" sldId="260"/>
        </pc:sldMkLst>
      </pc:sldChg>
      <pc:sldChg chg="modNotes">
        <pc:chgData name="Brian Kim" userId="S::briankim@rand.org::5773cfa6-5e3f-4d80-8bcb-a978123bb91b" providerId="AD" clId="Web-{6E7371D8-D668-B157-589C-A6DB488C59EF}" dt="2023-07-24T17:04:44.022" v="8"/>
        <pc:sldMkLst>
          <pc:docMk/>
          <pc:sldMk cId="0" sldId="261"/>
        </pc:sldMkLst>
      </pc:sldChg>
      <pc:sldChg chg="modNotes">
        <pc:chgData name="Brian Kim" userId="S::briankim@rand.org::5773cfa6-5e3f-4d80-8bcb-a978123bb91b" providerId="AD" clId="Web-{6E7371D8-D668-B157-589C-A6DB488C59EF}" dt="2023-07-24T17:04:44.428" v="9"/>
        <pc:sldMkLst>
          <pc:docMk/>
          <pc:sldMk cId="0" sldId="262"/>
        </pc:sldMkLst>
      </pc:sldChg>
      <pc:sldChg chg="modNotes">
        <pc:chgData name="Brian Kim" userId="S::briankim@rand.org::5773cfa6-5e3f-4d80-8bcb-a978123bb91b" providerId="AD" clId="Web-{6E7371D8-D668-B157-589C-A6DB488C59EF}" dt="2023-07-24T17:05:05.007" v="13"/>
        <pc:sldMkLst>
          <pc:docMk/>
          <pc:sldMk cId="0" sldId="263"/>
        </pc:sldMkLst>
      </pc:sldChg>
      <pc:sldChg chg="modNotes">
        <pc:chgData name="Brian Kim" userId="S::briankim@rand.org::5773cfa6-5e3f-4d80-8bcb-a978123bb91b" providerId="AD" clId="Web-{6E7371D8-D668-B157-589C-A6DB488C59EF}" dt="2023-07-24T17:05:14.335" v="14"/>
        <pc:sldMkLst>
          <pc:docMk/>
          <pc:sldMk cId="0" sldId="264"/>
        </pc:sldMkLst>
      </pc:sldChg>
      <pc:sldChg chg="modNotes">
        <pc:chgData name="Brian Kim" userId="S::briankim@rand.org::5773cfa6-5e3f-4d80-8bcb-a978123bb91b" providerId="AD" clId="Web-{6E7371D8-D668-B157-589C-A6DB488C59EF}" dt="2023-07-24T17:04:48.366" v="10"/>
        <pc:sldMkLst>
          <pc:docMk/>
          <pc:sldMk cId="0" sldId="265"/>
        </pc:sldMkLst>
      </pc:sldChg>
      <pc:sldChg chg="modNotes">
        <pc:chgData name="Brian Kim" userId="S::briankim@rand.org::5773cfa6-5e3f-4d80-8bcb-a978123bb91b" providerId="AD" clId="Web-{6E7371D8-D668-B157-589C-A6DB488C59EF}" dt="2023-07-24T17:04:50.834" v="11"/>
        <pc:sldMkLst>
          <pc:docMk/>
          <pc:sldMk cId="0" sldId="266"/>
        </pc:sldMkLst>
      </pc:sldChg>
    </pc:docChg>
  </pc:docChgLst>
  <pc:docChgLst>
    <pc:chgData name="Eupha Jeanne Daramola" userId="S::edaramola@rand.org::5cc2176c-87d6-432a-b238-54c23d8d8192" providerId="AD" clId="Web-{F52657A1-BC92-AF83-01D8-3B24A8842CBB}"/>
    <pc:docChg chg="delSld modSld sldOrd">
      <pc:chgData name="Eupha Jeanne Daramola" userId="S::edaramola@rand.org::5cc2176c-87d6-432a-b238-54c23d8d8192" providerId="AD" clId="Web-{F52657A1-BC92-AF83-01D8-3B24A8842CBB}" dt="2023-08-08T22:58:25.598" v="17"/>
      <pc:docMkLst>
        <pc:docMk/>
      </pc:docMkLst>
      <pc:sldChg chg="ord">
        <pc:chgData name="Eupha Jeanne Daramola" userId="S::edaramola@rand.org::5cc2176c-87d6-432a-b238-54c23d8d8192" providerId="AD" clId="Web-{F52657A1-BC92-AF83-01D8-3B24A8842CBB}" dt="2023-08-08T22:58:25.598" v="17"/>
        <pc:sldMkLst>
          <pc:docMk/>
          <pc:sldMk cId="0" sldId="256"/>
        </pc:sldMkLst>
      </pc:sldChg>
      <pc:sldChg chg="addSp delSp modSp">
        <pc:chgData name="Eupha Jeanne Daramola" userId="S::edaramola@rand.org::5cc2176c-87d6-432a-b238-54c23d8d8192" providerId="AD" clId="Web-{F52657A1-BC92-AF83-01D8-3B24A8842CBB}" dt="2023-08-08T20:34:42.546" v="4" actId="1076"/>
        <pc:sldMkLst>
          <pc:docMk/>
          <pc:sldMk cId="0" sldId="259"/>
        </pc:sldMkLst>
        <pc:picChg chg="add mod">
          <ac:chgData name="Eupha Jeanne Daramola" userId="S::edaramola@rand.org::5cc2176c-87d6-432a-b238-54c23d8d8192" providerId="AD" clId="Web-{F52657A1-BC92-AF83-01D8-3B24A8842CBB}" dt="2023-08-08T20:34:42.546" v="4" actId="1076"/>
          <ac:picMkLst>
            <pc:docMk/>
            <pc:sldMk cId="0" sldId="259"/>
            <ac:picMk id="2" creationId="{E233B28E-E679-0D40-F66A-9FEAC9EA0A96}"/>
          </ac:picMkLst>
        </pc:picChg>
        <pc:picChg chg="del">
          <ac:chgData name="Eupha Jeanne Daramola" userId="S::edaramola@rand.org::5cc2176c-87d6-432a-b238-54c23d8d8192" providerId="AD" clId="Web-{F52657A1-BC92-AF83-01D8-3B24A8842CBB}" dt="2023-08-08T20:34:28.639" v="0"/>
          <ac:picMkLst>
            <pc:docMk/>
            <pc:sldMk cId="0" sldId="259"/>
            <ac:picMk id="118" creationId="{00000000-0000-0000-0000-000000000000}"/>
          </ac:picMkLst>
        </pc:picChg>
      </pc:sldChg>
      <pc:sldChg chg="addSp delSp modSp del">
        <pc:chgData name="Eupha Jeanne Daramola" userId="S::edaramola@rand.org::5cc2176c-87d6-432a-b238-54c23d8d8192" providerId="AD" clId="Web-{F52657A1-BC92-AF83-01D8-3B24A8842CBB}" dt="2023-08-08T20:34:59.046" v="11"/>
        <pc:sldMkLst>
          <pc:docMk/>
          <pc:sldMk cId="0" sldId="260"/>
        </pc:sldMkLst>
        <pc:picChg chg="add mod">
          <ac:chgData name="Eupha Jeanne Daramola" userId="S::edaramola@rand.org::5cc2176c-87d6-432a-b238-54c23d8d8192" providerId="AD" clId="Web-{F52657A1-BC92-AF83-01D8-3B24A8842CBB}" dt="2023-08-08T20:34:53.921" v="10" actId="1076"/>
          <ac:picMkLst>
            <pc:docMk/>
            <pc:sldMk cId="0" sldId="260"/>
            <ac:picMk id="2" creationId="{72F91CCD-2653-7404-46C9-22C5E059CB23}"/>
          </ac:picMkLst>
        </pc:picChg>
        <pc:picChg chg="del">
          <ac:chgData name="Eupha Jeanne Daramola" userId="S::edaramola@rand.org::5cc2176c-87d6-432a-b238-54c23d8d8192" providerId="AD" clId="Web-{F52657A1-BC92-AF83-01D8-3B24A8842CBB}" dt="2023-08-08T20:34:44.561" v="5"/>
          <ac:picMkLst>
            <pc:docMk/>
            <pc:sldMk cId="0" sldId="260"/>
            <ac:picMk id="127" creationId="{00000000-0000-0000-0000-000000000000}"/>
          </ac:picMkLst>
        </pc:picChg>
      </pc:sldChg>
      <pc:sldChg chg="addSp delSp modSp">
        <pc:chgData name="Eupha Jeanne Daramola" userId="S::edaramola@rand.org::5cc2176c-87d6-432a-b238-54c23d8d8192" providerId="AD" clId="Web-{F52657A1-BC92-AF83-01D8-3B24A8842CBB}" dt="2023-08-08T20:35:20.156" v="15" actId="1076"/>
        <pc:sldMkLst>
          <pc:docMk/>
          <pc:sldMk cId="0" sldId="263"/>
        </pc:sldMkLst>
        <pc:picChg chg="add mod">
          <ac:chgData name="Eupha Jeanne Daramola" userId="S::edaramola@rand.org::5cc2176c-87d6-432a-b238-54c23d8d8192" providerId="AD" clId="Web-{F52657A1-BC92-AF83-01D8-3B24A8842CBB}" dt="2023-08-08T20:35:20.156" v="15" actId="1076"/>
          <ac:picMkLst>
            <pc:docMk/>
            <pc:sldMk cId="0" sldId="263"/>
            <ac:picMk id="2" creationId="{EB8D8AE5-01D0-1057-3E4E-562897C223BC}"/>
          </ac:picMkLst>
        </pc:picChg>
        <pc:picChg chg="del">
          <ac:chgData name="Eupha Jeanne Daramola" userId="S::edaramola@rand.org::5cc2176c-87d6-432a-b238-54c23d8d8192" providerId="AD" clId="Web-{F52657A1-BC92-AF83-01D8-3B24A8842CBB}" dt="2023-08-08T20:35:06.734" v="12"/>
          <ac:picMkLst>
            <pc:docMk/>
            <pc:sldMk cId="0" sldId="263"/>
            <ac:picMk id="153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F52657A1-BC92-AF83-01D8-3B24A8842CBB}" dt="2023-08-08T20:35:22.859" v="16"/>
        <pc:sldMkLst>
          <pc:docMk/>
          <pc:sldMk cId="0" sldId="264"/>
        </pc:sldMkLst>
      </pc:sldChg>
    </pc:docChg>
  </pc:docChgLst>
  <pc:docChgLst>
    <pc:chgData name="Eupha Jeanne Daramola" userId="S::edaramola@rand.org::5cc2176c-87d6-432a-b238-54c23d8d8192" providerId="AD" clId="Web-{85E69937-C5DD-6383-3856-766DEDC9E08D}"/>
    <pc:docChg chg="modSld">
      <pc:chgData name="Eupha Jeanne Daramola" userId="S::edaramola@rand.org::5cc2176c-87d6-432a-b238-54c23d8d8192" providerId="AD" clId="Web-{85E69937-C5DD-6383-3856-766DEDC9E08D}" dt="2023-08-08T23:45:16.724" v="5"/>
      <pc:docMkLst>
        <pc:docMk/>
      </pc:docMkLst>
      <pc:sldChg chg="modSp">
        <pc:chgData name="Eupha Jeanne Daramola" userId="S::edaramola@rand.org::5cc2176c-87d6-432a-b238-54c23d8d8192" providerId="AD" clId="Web-{85E69937-C5DD-6383-3856-766DEDC9E08D}" dt="2023-08-08T23:44:40.332" v="0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85E69937-C5DD-6383-3856-766DEDC9E08D}" dt="2023-08-08T23:44:40.332" v="0"/>
          <ac:spMkLst>
            <pc:docMk/>
            <pc:sldMk cId="0" sldId="256"/>
            <ac:spMk id="73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85E69937-C5DD-6383-3856-766DEDC9E08D}" dt="2023-08-08T23:44:47.113" v="1"/>
        <pc:sldMkLst>
          <pc:docMk/>
          <pc:sldMk cId="2342306760" sldId="267"/>
        </pc:sldMkLst>
        <pc:spChg chg="mod">
          <ac:chgData name="Eupha Jeanne Daramola" userId="S::edaramola@rand.org::5cc2176c-87d6-432a-b238-54c23d8d8192" providerId="AD" clId="Web-{85E69937-C5DD-6383-3856-766DEDC9E08D}" dt="2023-08-08T23:44:47.113" v="1"/>
          <ac:spMkLst>
            <pc:docMk/>
            <pc:sldMk cId="2342306760" sldId="267"/>
            <ac:spMk id="87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85E69937-C5DD-6383-3856-766DEDC9E08D}" dt="2023-08-08T23:44:52.973" v="2"/>
        <pc:sldMkLst>
          <pc:docMk/>
          <pc:sldMk cId="3347851736" sldId="268"/>
        </pc:sldMkLst>
        <pc:spChg chg="mod">
          <ac:chgData name="Eupha Jeanne Daramola" userId="S::edaramola@rand.org::5cc2176c-87d6-432a-b238-54c23d8d8192" providerId="AD" clId="Web-{85E69937-C5DD-6383-3856-766DEDC9E08D}" dt="2023-08-08T23:44:52.973" v="2"/>
          <ac:spMkLst>
            <pc:docMk/>
            <pc:sldMk cId="3347851736" sldId="268"/>
            <ac:spMk id="115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85E69937-C5DD-6383-3856-766DEDC9E08D}" dt="2023-08-08T23:45:03.254" v="3"/>
        <pc:sldMkLst>
          <pc:docMk/>
          <pc:sldMk cId="178049136" sldId="269"/>
        </pc:sldMkLst>
        <pc:spChg chg="mod">
          <ac:chgData name="Eupha Jeanne Daramola" userId="S::edaramola@rand.org::5cc2176c-87d6-432a-b238-54c23d8d8192" providerId="AD" clId="Web-{85E69937-C5DD-6383-3856-766DEDC9E08D}" dt="2023-08-08T23:45:03.254" v="3"/>
          <ac:spMkLst>
            <pc:docMk/>
            <pc:sldMk cId="178049136" sldId="269"/>
            <ac:spMk id="143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85E69937-C5DD-6383-3856-766DEDC9E08D}" dt="2023-08-08T23:45:12.255" v="4"/>
        <pc:sldMkLst>
          <pc:docMk/>
          <pc:sldMk cId="1711188586" sldId="270"/>
        </pc:sldMkLst>
        <pc:spChg chg="mod">
          <ac:chgData name="Eupha Jeanne Daramola" userId="S::edaramola@rand.org::5cc2176c-87d6-432a-b238-54c23d8d8192" providerId="AD" clId="Web-{85E69937-C5DD-6383-3856-766DEDC9E08D}" dt="2023-08-08T23:45:12.255" v="4"/>
          <ac:spMkLst>
            <pc:docMk/>
            <pc:sldMk cId="1711188586" sldId="270"/>
            <ac:spMk id="134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85E69937-C5DD-6383-3856-766DEDC9E08D}" dt="2023-08-08T23:45:16.724" v="5"/>
        <pc:sldMkLst>
          <pc:docMk/>
          <pc:sldMk cId="3083839887" sldId="271"/>
        </pc:sldMkLst>
        <pc:spChg chg="mod">
          <ac:chgData name="Eupha Jeanne Daramola" userId="S::edaramola@rand.org::5cc2176c-87d6-432a-b238-54c23d8d8192" providerId="AD" clId="Web-{85E69937-C5DD-6383-3856-766DEDC9E08D}" dt="2023-08-08T23:45:16.724" v="5"/>
          <ac:spMkLst>
            <pc:docMk/>
            <pc:sldMk cId="3083839887" sldId="271"/>
            <ac:spMk id="243" creationId="{00000000-0000-0000-0000-000000000000}"/>
          </ac:spMkLst>
        </pc:spChg>
      </pc:sldChg>
    </pc:docChg>
  </pc:docChgLst>
  <pc:docChgLst>
    <pc:chgData name="Brian Kim" userId="S::briankim@rand.org::5773cfa6-5e3f-4d80-8bcb-a978123bb91b" providerId="AD" clId="Web-{B4E002D9-8227-850F-1A7C-EC96EA287B99}"/>
    <pc:docChg chg="mod modSld">
      <pc:chgData name="Brian Kim" userId="S::briankim@rand.org::5773cfa6-5e3f-4d80-8bcb-a978123bb91b" providerId="AD" clId="Web-{B4E002D9-8227-850F-1A7C-EC96EA287B99}" dt="2023-07-24T18:52:10.369" v="2"/>
      <pc:docMkLst>
        <pc:docMk/>
      </pc:docMkLst>
      <pc:sldChg chg="modSp">
        <pc:chgData name="Brian Kim" userId="S::briankim@rand.org::5773cfa6-5e3f-4d80-8bcb-a978123bb91b" providerId="AD" clId="Web-{B4E002D9-8227-850F-1A7C-EC96EA287B99}" dt="2023-07-24T18:51:34.353" v="0" actId="14100"/>
        <pc:sldMkLst>
          <pc:docMk/>
          <pc:sldMk cId="0" sldId="257"/>
        </pc:sldMkLst>
        <pc:spChg chg="mod">
          <ac:chgData name="Brian Kim" userId="S::briankim@rand.org::5773cfa6-5e3f-4d80-8bcb-a978123bb91b" providerId="AD" clId="Web-{B4E002D9-8227-850F-1A7C-EC96EA287B99}" dt="2023-07-24T18:51:34.353" v="0" actId="14100"/>
          <ac:spMkLst>
            <pc:docMk/>
            <pc:sldMk cId="0" sldId="257"/>
            <ac:spMk id="87" creationId="{00000000-0000-0000-0000-000000000000}"/>
          </ac:spMkLst>
        </pc:spChg>
      </pc:sldChg>
      <pc:sldChg chg="addCm">
        <pc:chgData name="Brian Kim" userId="S::briankim@rand.org::5773cfa6-5e3f-4d80-8bcb-a978123bb91b" providerId="AD" clId="Web-{B4E002D9-8227-850F-1A7C-EC96EA287B99}" dt="2023-07-24T18:52:10.369" v="2"/>
        <pc:sldMkLst>
          <pc:docMk/>
          <pc:sldMk cId="0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 Kim" userId="S::briankim@rand.org::5773cfa6-5e3f-4d80-8bcb-a978123bb91b" providerId="AD" clId="Web-{B4E002D9-8227-850F-1A7C-EC96EA287B99}" dt="2023-07-24T18:52:10.369" v="2"/>
              <pc2:cmMkLst xmlns:pc2="http://schemas.microsoft.com/office/powerpoint/2019/9/main/command">
                <pc:docMk/>
                <pc:sldMk cId="0" sldId="266"/>
                <pc2:cmMk id="{FAD423A1-8D26-4D1C-A625-B090CBF7183F}"/>
              </pc2:cmMkLst>
            </pc226:cmChg>
          </p:ext>
        </pc:extLst>
      </pc:sldChg>
    </pc:docChg>
  </pc:docChgLst>
  <pc:docChgLst>
    <pc:chgData name="Eupha Jeanne Daramola" userId="S::edaramola@rand.org::5cc2176c-87d6-432a-b238-54c23d8d8192" providerId="AD" clId="Web-{52A52C2A-D23B-5E8B-F001-F1E3AC5F77E1}"/>
    <pc:docChg chg="addSld delSld modSld sldOrd">
      <pc:chgData name="Eupha Jeanne Daramola" userId="S::edaramola@rand.org::5cc2176c-87d6-432a-b238-54c23d8d8192" providerId="AD" clId="Web-{52A52C2A-D23B-5E8B-F001-F1E3AC5F77E1}" dt="2023-07-25T22:18:52.361" v="69" actId="20577"/>
      <pc:docMkLst>
        <pc:docMk/>
      </pc:docMkLst>
      <pc:sldChg chg="addSp delSp modSp">
        <pc:chgData name="Eupha Jeanne Daramola" userId="S::edaramola@rand.org::5cc2176c-87d6-432a-b238-54c23d8d8192" providerId="AD" clId="Web-{52A52C2A-D23B-5E8B-F001-F1E3AC5F77E1}" dt="2023-07-25T22:08:04.415" v="2" actId="1076"/>
        <pc:sldMkLst>
          <pc:docMk/>
          <pc:sldMk cId="0" sldId="256"/>
        </pc:sldMkLst>
        <pc:picChg chg="add mod">
          <ac:chgData name="Eupha Jeanne Daramola" userId="S::edaramola@rand.org::5cc2176c-87d6-432a-b238-54c23d8d8192" providerId="AD" clId="Web-{52A52C2A-D23B-5E8B-F001-F1E3AC5F77E1}" dt="2023-07-25T22:08:04.415" v="2" actId="1076"/>
          <ac:picMkLst>
            <pc:docMk/>
            <pc:sldMk cId="0" sldId="256"/>
            <ac:picMk id="2" creationId="{880922AE-33A3-8942-D137-EA540A8C25DE}"/>
          </ac:picMkLst>
        </pc:picChg>
        <pc:picChg chg="del">
          <ac:chgData name="Eupha Jeanne Daramola" userId="S::edaramola@rand.org::5cc2176c-87d6-432a-b238-54c23d8d8192" providerId="AD" clId="Web-{52A52C2A-D23B-5E8B-F001-F1E3AC5F77E1}" dt="2023-07-25T22:07:53.915" v="0"/>
          <ac:picMkLst>
            <pc:docMk/>
            <pc:sldMk cId="0" sldId="256"/>
            <ac:picMk id="74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52A52C2A-D23B-5E8B-F001-F1E3AC5F77E1}" dt="2023-07-25T22:08:07.790" v="3"/>
        <pc:sldMkLst>
          <pc:docMk/>
          <pc:sldMk cId="0" sldId="257"/>
        </pc:sldMkLst>
      </pc:sldChg>
      <pc:sldChg chg="del">
        <pc:chgData name="Eupha Jeanne Daramola" userId="S::edaramola@rand.org::5cc2176c-87d6-432a-b238-54c23d8d8192" providerId="AD" clId="Web-{52A52C2A-D23B-5E8B-F001-F1E3AC5F77E1}" dt="2023-07-25T22:08:08.275" v="4"/>
        <pc:sldMkLst>
          <pc:docMk/>
          <pc:sldMk cId="0" sldId="258"/>
        </pc:sldMkLst>
      </pc:sldChg>
      <pc:sldChg chg="delSp">
        <pc:chgData name="Eupha Jeanne Daramola" userId="S::edaramola@rand.org::5cc2176c-87d6-432a-b238-54c23d8d8192" providerId="AD" clId="Web-{52A52C2A-D23B-5E8B-F001-F1E3AC5F77E1}" dt="2023-07-25T22:10:01.667" v="9"/>
        <pc:sldMkLst>
          <pc:docMk/>
          <pc:sldMk cId="0" sldId="259"/>
        </pc:sldMkLst>
        <pc:spChg chg="del">
          <ac:chgData name="Eupha Jeanne Daramola" userId="S::edaramola@rand.org::5cc2176c-87d6-432a-b238-54c23d8d8192" providerId="AD" clId="Web-{52A52C2A-D23B-5E8B-F001-F1E3AC5F77E1}" dt="2023-07-25T22:10:01.667" v="9"/>
          <ac:spMkLst>
            <pc:docMk/>
            <pc:sldMk cId="0" sldId="259"/>
            <ac:spMk id="119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52A52C2A-D23B-5E8B-F001-F1E3AC5F77E1}" dt="2023-07-25T22:16:45.469" v="19" actId="20577"/>
        <pc:sldMkLst>
          <pc:docMk/>
          <pc:sldMk cId="0" sldId="260"/>
        </pc:sldMkLst>
        <pc:spChg chg="mod">
          <ac:chgData name="Eupha Jeanne Daramola" userId="S::edaramola@rand.org::5cc2176c-87d6-432a-b238-54c23d8d8192" providerId="AD" clId="Web-{52A52C2A-D23B-5E8B-F001-F1E3AC5F77E1}" dt="2023-07-25T22:16:45.469" v="19" actId="20577"/>
          <ac:spMkLst>
            <pc:docMk/>
            <pc:sldMk cId="0" sldId="260"/>
            <ac:spMk id="126" creationId="{00000000-0000-0000-0000-000000000000}"/>
          </ac:spMkLst>
        </pc:spChg>
      </pc:sldChg>
      <pc:sldChg chg="del">
        <pc:chgData name="Eupha Jeanne Daramola" userId="S::edaramola@rand.org::5cc2176c-87d6-432a-b238-54c23d8d8192" providerId="AD" clId="Web-{52A52C2A-D23B-5E8B-F001-F1E3AC5F77E1}" dt="2023-07-25T22:15:28.937" v="10"/>
        <pc:sldMkLst>
          <pc:docMk/>
          <pc:sldMk cId="0" sldId="261"/>
        </pc:sldMkLst>
      </pc:sldChg>
      <pc:sldChg chg="del">
        <pc:chgData name="Eupha Jeanne Daramola" userId="S::edaramola@rand.org::5cc2176c-87d6-432a-b238-54c23d8d8192" providerId="AD" clId="Web-{52A52C2A-D23B-5E8B-F001-F1E3AC5F77E1}" dt="2023-07-25T22:17:32.516" v="26"/>
        <pc:sldMkLst>
          <pc:docMk/>
          <pc:sldMk cId="0" sldId="262"/>
        </pc:sldMkLst>
      </pc:sldChg>
      <pc:sldChg chg="del">
        <pc:chgData name="Eupha Jeanne Daramola" userId="S::edaramola@rand.org::5cc2176c-87d6-432a-b238-54c23d8d8192" providerId="AD" clId="Web-{52A52C2A-D23B-5E8B-F001-F1E3AC5F77E1}" dt="2023-07-25T22:17:52.907" v="27"/>
        <pc:sldMkLst>
          <pc:docMk/>
          <pc:sldMk cId="0" sldId="265"/>
        </pc:sldMkLst>
      </pc:sldChg>
      <pc:sldChg chg="del">
        <pc:chgData name="Eupha Jeanne Daramola" userId="S::edaramola@rand.org::5cc2176c-87d6-432a-b238-54c23d8d8192" providerId="AD" clId="Web-{52A52C2A-D23B-5E8B-F001-F1E3AC5F77E1}" dt="2023-07-25T22:17:56.173" v="28"/>
        <pc:sldMkLst>
          <pc:docMk/>
          <pc:sldMk cId="0" sldId="266"/>
        </pc:sldMkLst>
      </pc:sldChg>
      <pc:sldChg chg="add ord">
        <pc:chgData name="Eupha Jeanne Daramola" userId="S::edaramola@rand.org::5cc2176c-87d6-432a-b238-54c23d8d8192" providerId="AD" clId="Web-{52A52C2A-D23B-5E8B-F001-F1E3AC5F77E1}" dt="2023-07-25T22:09:09.604" v="7"/>
        <pc:sldMkLst>
          <pc:docMk/>
          <pc:sldMk cId="2342306760" sldId="267"/>
        </pc:sldMkLst>
      </pc:sldChg>
      <pc:sldChg chg="add ord">
        <pc:chgData name="Eupha Jeanne Daramola" userId="S::edaramola@rand.org::5cc2176c-87d6-432a-b238-54c23d8d8192" providerId="AD" clId="Web-{52A52C2A-D23B-5E8B-F001-F1E3AC5F77E1}" dt="2023-07-25T22:09:11.979" v="8"/>
        <pc:sldMkLst>
          <pc:docMk/>
          <pc:sldMk cId="3347851736" sldId="268"/>
        </pc:sldMkLst>
      </pc:sldChg>
      <pc:sldChg chg="modSp add">
        <pc:chgData name="Eupha Jeanne Daramola" userId="S::edaramola@rand.org::5cc2176c-87d6-432a-b238-54c23d8d8192" providerId="AD" clId="Web-{52A52C2A-D23B-5E8B-F001-F1E3AC5F77E1}" dt="2023-07-25T22:16:52.469" v="20" actId="20577"/>
        <pc:sldMkLst>
          <pc:docMk/>
          <pc:sldMk cId="178049136" sldId="269"/>
        </pc:sldMkLst>
        <pc:spChg chg="mod">
          <ac:chgData name="Eupha Jeanne Daramola" userId="S::edaramola@rand.org::5cc2176c-87d6-432a-b238-54c23d8d8192" providerId="AD" clId="Web-{52A52C2A-D23B-5E8B-F001-F1E3AC5F77E1}" dt="2023-07-25T22:16:52.469" v="20" actId="20577"/>
          <ac:spMkLst>
            <pc:docMk/>
            <pc:sldMk cId="178049136" sldId="269"/>
            <ac:spMk id="144" creationId="{00000000-0000-0000-0000-000000000000}"/>
          </ac:spMkLst>
        </pc:spChg>
      </pc:sldChg>
      <pc:sldChg chg="modSp add">
        <pc:chgData name="Eupha Jeanne Daramola" userId="S::edaramola@rand.org::5cc2176c-87d6-432a-b238-54c23d8d8192" providerId="AD" clId="Web-{52A52C2A-D23B-5E8B-F001-F1E3AC5F77E1}" dt="2023-07-25T22:17:28.735" v="25" actId="20577"/>
        <pc:sldMkLst>
          <pc:docMk/>
          <pc:sldMk cId="1711188586" sldId="270"/>
        </pc:sldMkLst>
        <pc:spChg chg="mod">
          <ac:chgData name="Eupha Jeanne Daramola" userId="S::edaramola@rand.org::5cc2176c-87d6-432a-b238-54c23d8d8192" providerId="AD" clId="Web-{52A52C2A-D23B-5E8B-F001-F1E3AC5F77E1}" dt="2023-07-25T22:17:28.735" v="25" actId="20577"/>
          <ac:spMkLst>
            <pc:docMk/>
            <pc:sldMk cId="1711188586" sldId="270"/>
            <ac:spMk id="137" creationId="{00000000-0000-0000-0000-000000000000}"/>
          </ac:spMkLst>
        </pc:spChg>
      </pc:sldChg>
      <pc:sldChg chg="modSp add">
        <pc:chgData name="Eupha Jeanne Daramola" userId="S::edaramola@rand.org::5cc2176c-87d6-432a-b238-54c23d8d8192" providerId="AD" clId="Web-{52A52C2A-D23B-5E8B-F001-F1E3AC5F77E1}" dt="2023-07-25T22:18:52.361" v="69" actId="20577"/>
        <pc:sldMkLst>
          <pc:docMk/>
          <pc:sldMk cId="3083839887" sldId="271"/>
        </pc:sldMkLst>
        <pc:spChg chg="mod">
          <ac:chgData name="Eupha Jeanne Daramola" userId="S::edaramola@rand.org::5cc2176c-87d6-432a-b238-54c23d8d8192" providerId="AD" clId="Web-{52A52C2A-D23B-5E8B-F001-F1E3AC5F77E1}" dt="2023-07-25T22:18:52.361" v="69" actId="20577"/>
          <ac:spMkLst>
            <pc:docMk/>
            <pc:sldMk cId="3083839887" sldId="271"/>
            <ac:spMk id="4" creationId="{829CEB52-73DA-123E-55B7-6F77E2151C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latin typeface="Nunito"/>
              <a:ea typeface="Nunito"/>
              <a:cs typeface="Nunito"/>
            </a:endParaRPr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cef111a3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acef111a3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lang="en-US" sz="1000">
              <a:solidFill>
                <a:srgbClr val="434343"/>
              </a:solidFill>
              <a:latin typeface="Nunito"/>
            </a:endParaRPr>
          </a:p>
        </p:txBody>
      </p:sp>
      <p:sp>
        <p:nvSpPr>
          <p:cNvPr id="85" name="Google Shape;85;gacef111a35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9cfb734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79cfb734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Videos -  https://www.projectalert.com/videos</a:t>
            </a: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g79cfb7343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4a9b59f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c4a9b59f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41" name="Google Shape;141;gc4a9b59f93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4a9b59f9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c4a9b59f9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000" b="1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2" name="Google Shape;132;gc4a9b59f93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78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5196b94b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c5196b94b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Videos -  https://www.projectalert.com/videos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000000"/>
              </a:solidFill>
              <a:latin typeface="Nunito"/>
              <a:ea typeface="Nunito"/>
              <a:cs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gc5196b94bd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uitar&#10;&#10;Description automatically generated">
            <a:extLst>
              <a:ext uri="{FF2B5EF4-FFF2-40B4-BE49-F238E27FC236}">
                <a16:creationId xmlns:a16="http://schemas.microsoft.com/office/drawing/2014/main" id="{6BF59E4A-E614-2226-56F2-6461D0409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63" y="1975175"/>
            <a:ext cx="3067812" cy="4379666"/>
          </a:xfrm>
          <a:prstGeom prst="rect">
            <a:avLst/>
          </a:prstGeom>
        </p:spPr>
      </p:pic>
      <p:sp>
        <p:nvSpPr>
          <p:cNvPr id="73" name="Google Shape;73;p1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1883875" y="579275"/>
            <a:ext cx="60510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E0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Core Lesson 7: </a:t>
            </a:r>
            <a:r>
              <a:rPr lang="en-US" sz="3200">
                <a:solidFill>
                  <a:srgbClr val="E0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Practicing Resistance Skills</a:t>
            </a:r>
            <a:endParaRPr sz="3200">
              <a:solidFill>
                <a:srgbClr val="E0666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>
            <a:off x="1960075" y="1915475"/>
            <a:ext cx="59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5"/>
          <p:cNvSpPr txBox="1"/>
          <p:nvPr/>
        </p:nvSpPr>
        <p:spPr>
          <a:xfrm>
            <a:off x="4398475" y="2402850"/>
            <a:ext cx="6696900" cy="30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1000"/>
              </a:spcAft>
              <a:buNone/>
            </a:pPr>
            <a:r>
              <a:rPr lang="en-US" sz="3600" b="1">
                <a:latin typeface="Nunito"/>
                <a:ea typeface="Nunito"/>
                <a:cs typeface="Nunito"/>
                <a:sym typeface="Nunito"/>
              </a:rPr>
              <a:t>What have we learned so far?</a:t>
            </a:r>
            <a:endParaRPr sz="36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Picture 2" descr="ProjectAlert_Logo_FullColor[7].png">
            <a:extLst>
              <a:ext uri="{FF2B5EF4-FFF2-40B4-BE49-F238E27FC236}">
                <a16:creationId xmlns:a16="http://schemas.microsoft.com/office/drawing/2014/main" id="{880922AE-33A3-8942-D137-EA540A8C2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619" y="344528"/>
            <a:ext cx="2743200" cy="1367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328275" y="1202575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STUDENT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390575" y="2117000"/>
            <a:ext cx="2805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90575" y="3402450"/>
            <a:ext cx="3110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390575" y="46879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l="8457" t="2716" r="3900" b="2622"/>
          <a:stretch/>
        </p:blipFill>
        <p:spPr>
          <a:xfrm>
            <a:off x="456075" y="268313"/>
            <a:ext cx="2943100" cy="63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4E93FEF9-DBA1-0782-2B4D-0346119C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174" y="203200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0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5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928700" y="655475"/>
            <a:ext cx="102066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E0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Pot or Not?: The Problem</a:t>
            </a:r>
            <a:endParaRPr sz="4400">
              <a:solidFill>
                <a:srgbClr val="E0666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233B28E-E679-0D40-F66A-9FEAC9EA0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554" y="1932045"/>
            <a:ext cx="4941276" cy="41564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4965600" y="714325"/>
            <a:ext cx="65097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300" dirty="0">
                <a:solidFill>
                  <a:srgbClr val="E0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Skits: One Way Tom Can Say “No”</a:t>
            </a:r>
            <a:endParaRPr lang="en-US" sz="3800">
              <a:solidFill>
                <a:srgbClr val="E06666"/>
              </a:solidFill>
              <a:latin typeface="Alfa Slab One"/>
              <a:ea typeface="Alfa Slab One"/>
              <a:cs typeface="Alfa Slab One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50" y="526750"/>
            <a:ext cx="3773023" cy="57339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C9021-B30F-4DDC-6178-DA22A781C954}"/>
              </a:ext>
            </a:extLst>
          </p:cNvPr>
          <p:cNvSpPr txBox="1"/>
          <p:nvPr/>
        </p:nvSpPr>
        <p:spPr>
          <a:xfrm>
            <a:off x="5365314" y="2442575"/>
            <a:ext cx="5981177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Nunito"/>
              </a:rPr>
              <a:t>Group Roles: </a:t>
            </a:r>
          </a:p>
          <a:p>
            <a:endParaRPr lang="en-US" sz="2400" dirty="0">
              <a:latin typeface="Nunito"/>
            </a:endParaRPr>
          </a:p>
          <a:p>
            <a:r>
              <a:rPr lang="en-US" sz="2400" b="1" dirty="0">
                <a:latin typeface="Nunito"/>
              </a:rPr>
              <a:t>Director: </a:t>
            </a:r>
            <a:r>
              <a:rPr lang="en-US" sz="2400" dirty="0">
                <a:latin typeface="Nunito"/>
              </a:rPr>
              <a:t>Assign parts &amp; get group to work together </a:t>
            </a:r>
          </a:p>
          <a:p>
            <a:endParaRPr lang="en-US" sz="2400" dirty="0">
              <a:latin typeface="Nunito"/>
            </a:endParaRPr>
          </a:p>
          <a:p>
            <a:r>
              <a:rPr lang="en-US" sz="2400" b="1" dirty="0">
                <a:latin typeface="Nunito"/>
              </a:rPr>
              <a:t>Actors: </a:t>
            </a:r>
            <a:r>
              <a:rPr lang="en-US" sz="2400" dirty="0">
                <a:latin typeface="Nunito"/>
              </a:rPr>
              <a:t>Perform  the roles of the characters in the skit </a:t>
            </a:r>
          </a:p>
          <a:p>
            <a:endParaRPr lang="en-US" sz="2400" dirty="0">
              <a:latin typeface="Nunito"/>
            </a:endParaRPr>
          </a:p>
          <a:p>
            <a:r>
              <a:rPr lang="en-US" sz="2400" b="1" dirty="0">
                <a:latin typeface="Nunito"/>
              </a:rPr>
              <a:t>Recorder: </a:t>
            </a:r>
            <a:r>
              <a:rPr lang="en-US" sz="2400" dirty="0">
                <a:latin typeface="Nunito"/>
              </a:rPr>
              <a:t>Write down the final version of the script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75" y="605383"/>
            <a:ext cx="4318951" cy="578261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4246075" y="2593675"/>
            <a:ext cx="7750200" cy="524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5400">
              <a:spcBef>
                <a:spcPts val="1800"/>
              </a:spcBef>
              <a:buClr>
                <a:srgbClr val="231F20"/>
              </a:buClr>
              <a:buSzPts val="3200"/>
            </a:pPr>
            <a:r>
              <a:rPr lang="en-US" sz="3200" b="1" dirty="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Activity Expectations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 dirty="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Speak up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 dirty="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Face the class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 dirty="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Introduce Characters</a:t>
            </a:r>
          </a:p>
          <a:p>
            <a:pPr marL="539750" indent="-514350">
              <a:spcBef>
                <a:spcPts val="1800"/>
              </a:spcBef>
              <a:buSzPts val="3200"/>
              <a:buAutoNum type="arabicPeriod"/>
            </a:pPr>
            <a:r>
              <a:rPr lang="en-US" sz="3200" dirty="0">
                <a:solidFill>
                  <a:srgbClr val="231F20"/>
                </a:solidFill>
                <a:latin typeface="Nunito"/>
                <a:ea typeface="Nunito"/>
                <a:cs typeface="Nunito"/>
              </a:rPr>
              <a:t>Attentive  Audience </a:t>
            </a:r>
          </a:p>
          <a:p>
            <a:pPr marL="25400">
              <a:spcBef>
                <a:spcPts val="1800"/>
              </a:spcBef>
              <a:buSzPts val="3200"/>
            </a:pPr>
            <a:endParaRPr lang="en-US" sz="3200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  <a:p>
            <a:pPr marL="457200" indent="-431800">
              <a:spcBef>
                <a:spcPts val="1800"/>
              </a:spcBef>
              <a:buClr>
                <a:srgbClr val="231F20"/>
              </a:buClr>
              <a:buSzPts val="3200"/>
              <a:buFont typeface="Nunito"/>
              <a:buChar char="★"/>
            </a:pPr>
            <a:endParaRPr lang="en-US" sz="3200" b="1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865075" y="655475"/>
            <a:ext cx="61800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300" dirty="0">
                <a:solidFill>
                  <a:srgbClr val="E0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Pot or Not: </a:t>
            </a:r>
            <a:endParaRPr lang="en-US" sz="3700" dirty="0">
              <a:solidFill>
                <a:srgbClr val="E06666"/>
              </a:solidFill>
              <a:latin typeface="Alfa Slab One"/>
              <a:ea typeface="Alfa Slab One"/>
              <a:cs typeface="Alfa Slab One"/>
            </a:endParaRPr>
          </a:p>
          <a:p>
            <a:pPr>
              <a:lnSpc>
                <a:spcPct val="114999"/>
              </a:lnSpc>
            </a:pPr>
            <a:r>
              <a:rPr lang="en-US" sz="4300" dirty="0">
                <a:solidFill>
                  <a:srgbClr val="E0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Act Out Skits</a:t>
            </a:r>
            <a:endParaRPr lang="en-US" sz="3700" dirty="0">
              <a:solidFill>
                <a:srgbClr val="E06666"/>
              </a:solidFill>
              <a:latin typeface="Alfa Slab One"/>
              <a:ea typeface="Alfa Slab One"/>
              <a:cs typeface="Alfa Slab One"/>
            </a:endParaRPr>
          </a:p>
        </p:txBody>
      </p:sp>
    </p:spTree>
    <p:extLst>
      <p:ext uri="{BB962C8B-B14F-4D97-AF65-F5344CB8AC3E}">
        <p14:creationId xmlns:p14="http://schemas.microsoft.com/office/powerpoint/2010/main" val="171118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928700" y="655475"/>
            <a:ext cx="10206600" cy="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E0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Pot or Not?: Solutions</a:t>
            </a:r>
            <a:endParaRPr sz="4300">
              <a:solidFill>
                <a:srgbClr val="E0666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B8D8AE5-01D0-1057-3E4E-562897C22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323" y="1932045"/>
            <a:ext cx="5214815" cy="4386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6EC7F-AB9D-839C-9D87-6FAF71BDE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Today We: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Talked about ways to </a:t>
            </a: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Nunito"/>
              </a:rPr>
              <a:t>say "no" to pressure.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Created skits with different approaches to </a:t>
            </a:r>
            <a:r>
              <a:rPr lang="en-US" sz="3200">
                <a:solidFill>
                  <a:schemeClr val="tx2">
                    <a:lumMod val="10000"/>
                  </a:schemeClr>
                </a:solidFill>
                <a:latin typeface="Nunito"/>
              </a:rPr>
              <a:t>saying "no".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CEB52-73DA-123E-55B7-6F77E2151C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Next Lesson We Will: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Learn about the risks of misusing prescription medications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 b="1"/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39887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51B408E415C4EB02996AA5E8A096C" ma:contentTypeVersion="5" ma:contentTypeDescription="Create a new document." ma:contentTypeScope="" ma:versionID="c24e13aa3f51c2260ae0b7691444aaa1">
  <xsd:schema xmlns:xsd="http://www.w3.org/2001/XMLSchema" xmlns:xs="http://www.w3.org/2001/XMLSchema" xmlns:p="http://schemas.microsoft.com/office/2006/metadata/properties" xmlns:ns2="daaba9c0-63be-4537-b1db-1949d061a7af" targetNamespace="http://schemas.microsoft.com/office/2006/metadata/properties" ma:root="true" ma:fieldsID="4f0a5d1313a18cb32fd5959109d67486" ns2:_="">
    <xsd:import namespace="daaba9c0-63be-4537-b1db-1949d061a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ba9c0-63be-4537-b1db-1949d061a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EAF814-C20F-4E46-8854-988A706A68DE}">
  <ds:schemaRefs>
    <ds:schemaRef ds:uri="http://schemas.microsoft.com/office/2006/metadata/properties"/>
    <ds:schemaRef ds:uri="http://schemas.microsoft.com/office/infopath/2007/PartnerControls"/>
    <ds:schemaRef ds:uri="4a094561-4b20-4993-97f5-f88802015e17"/>
    <ds:schemaRef ds:uri="df4f8385-08de-4497-bfbc-3f2553aed4c9"/>
  </ds:schemaRefs>
</ds:datastoreItem>
</file>

<file path=customXml/itemProps2.xml><?xml version="1.0" encoding="utf-8"?>
<ds:datastoreItem xmlns:ds="http://schemas.openxmlformats.org/officeDocument/2006/customXml" ds:itemID="{DF01EC61-A8CB-4732-B703-2619D55766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7EBA4C-90B3-4F5D-AE37-DA39E0306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ba9c0-63be-4537-b1db-1949d061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Alfa Slab One</vt:lpstr>
      <vt:lpstr>Proxima Nova</vt:lpstr>
      <vt:lpstr>Calibri</vt:lpstr>
      <vt:lpstr>Nunito</vt:lpstr>
      <vt:lpstr>Wingdings</vt:lpstr>
      <vt:lpstr>Arial</vt:lpstr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Courtney Kase</cp:lastModifiedBy>
  <cp:revision>50</cp:revision>
  <dcterms:modified xsi:type="dcterms:W3CDTF">2023-10-10T00:14:12Z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0x01010058C51B408E415C4EB02996AA5E8A096C</vt:lpwstr>
  </property>
  <property fmtid="{D5CDD505-2E9C-101B-9397-08002B2CF9AE}" pid="3" name="MediaServiceImageTags">
    <vt:lpwstr/>
  </property>
</Properties>
</file>