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9"/>
  </p:notesMasterIdLst>
  <p:sldIdLst>
    <p:sldId id="256" r:id="rId5"/>
    <p:sldId id="276" r:id="rId6"/>
    <p:sldId id="277" r:id="rId7"/>
    <p:sldId id="259" r:id="rId8"/>
    <p:sldId id="275" r:id="rId9"/>
    <p:sldId id="261" r:id="rId10"/>
    <p:sldId id="262" r:id="rId11"/>
    <p:sldId id="264" r:id="rId12"/>
    <p:sldId id="266" r:id="rId13"/>
    <p:sldId id="267" r:id="rId14"/>
    <p:sldId id="268" r:id="rId15"/>
    <p:sldId id="270" r:id="rId16"/>
    <p:sldId id="273" r:id="rId17"/>
    <p:sldId id="278" r:id="rId18"/>
  </p:sldIdLst>
  <p:sldSz cx="12192000" cy="6858000"/>
  <p:notesSz cx="6858000" cy="9144000"/>
  <p:embeddedFontLst>
    <p:embeddedFont>
      <p:font typeface="Alfa Slab One" panose="020B0604020202020204" charset="0"/>
      <p:regular r:id="rId20"/>
    </p:embeddedFont>
    <p:embeddedFont>
      <p:font typeface="Calibri" panose="020F0502020204030204" pitchFamily="34" charset="0"/>
      <p:regular r:id="rId21"/>
      <p:bold r:id="rId22"/>
      <p:italic r:id="rId23"/>
      <p:boldItalic r:id="rId24"/>
    </p:embeddedFont>
    <p:embeddedFont>
      <p:font typeface="Nunito" pitchFamily="2" charset="0"/>
      <p:regular r:id="rId25"/>
      <p:bold r:id="rId26"/>
      <p:italic r:id="rId27"/>
      <p:boldItalic r:id="rId28"/>
    </p:embeddedFont>
    <p:embeddedFont>
      <p:font typeface="Proxima Nova"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B24009-4B44-0D23-D428-04DAFB2FD0C4}" name="Brian Kim" initials="BK" userId="S::briankim@rand.org::5773cfa6-5e3f-4d80-8bcb-a978123bb9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5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7583E-E43D-02D7-B79B-99B4480E3CFF}" v="314" dt="2023-07-25T21:45:27.110"/>
    <p1510:client id="{4311FB3F-1E46-42E4-4041-9A41625B1D3C}" v="2" dt="2023-07-24T18:50:36.268"/>
    <p1510:client id="{6BEAB564-DE70-7D5F-4780-3924F3AB232D}" v="5" dt="2023-08-08T23:43:54.353"/>
    <p1510:client id="{B1AA8011-BFA1-1CBF-7251-2DEBAB537C2B}" v="140" dt="2023-08-08T21:49:03.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microsoft.com/office/2018/10/relationships/authors" Target="authors.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pha Jeanne Daramola" userId="S::edaramola@rand.org::5cc2176c-87d6-432a-b238-54c23d8d8192" providerId="AD" clId="Web-{B1AA8011-BFA1-1CBF-7251-2DEBAB537C2B}"/>
    <pc:docChg chg="modSld">
      <pc:chgData name="Eupha Jeanne Daramola" userId="S::edaramola@rand.org::5cc2176c-87d6-432a-b238-54c23d8d8192" providerId="AD" clId="Web-{B1AA8011-BFA1-1CBF-7251-2DEBAB537C2B}" dt="2023-08-08T21:49:03.150" v="135" actId="1076"/>
      <pc:docMkLst>
        <pc:docMk/>
      </pc:docMkLst>
      <pc:sldChg chg="modSp">
        <pc:chgData name="Eupha Jeanne Daramola" userId="S::edaramola@rand.org::5cc2176c-87d6-432a-b238-54c23d8d8192" providerId="AD" clId="Web-{B1AA8011-BFA1-1CBF-7251-2DEBAB537C2B}" dt="2023-08-08T21:43:11.301" v="4" actId="20577"/>
        <pc:sldMkLst>
          <pc:docMk/>
          <pc:sldMk cId="0" sldId="256"/>
        </pc:sldMkLst>
        <pc:spChg chg="mod">
          <ac:chgData name="Eupha Jeanne Daramola" userId="S::edaramola@rand.org::5cc2176c-87d6-432a-b238-54c23d8d8192" providerId="AD" clId="Web-{B1AA8011-BFA1-1CBF-7251-2DEBAB537C2B}" dt="2023-08-08T21:43:11.301" v="4" actId="20577"/>
          <ac:spMkLst>
            <pc:docMk/>
            <pc:sldMk cId="0" sldId="256"/>
            <ac:spMk id="74" creationId="{00000000-0000-0000-0000-000000000000}"/>
          </ac:spMkLst>
        </pc:spChg>
      </pc:sldChg>
      <pc:sldChg chg="modSp">
        <pc:chgData name="Eupha Jeanne Daramola" userId="S::edaramola@rand.org::5cc2176c-87d6-432a-b238-54c23d8d8192" providerId="AD" clId="Web-{B1AA8011-BFA1-1CBF-7251-2DEBAB537C2B}" dt="2023-08-08T21:43:32.833" v="6" actId="20577"/>
        <pc:sldMkLst>
          <pc:docMk/>
          <pc:sldMk cId="0" sldId="259"/>
        </pc:sldMkLst>
        <pc:spChg chg="mod">
          <ac:chgData name="Eupha Jeanne Daramola" userId="S::edaramola@rand.org::5cc2176c-87d6-432a-b238-54c23d8d8192" providerId="AD" clId="Web-{B1AA8011-BFA1-1CBF-7251-2DEBAB537C2B}" dt="2023-08-08T21:43:32.833" v="6" actId="20577"/>
          <ac:spMkLst>
            <pc:docMk/>
            <pc:sldMk cId="0" sldId="259"/>
            <ac:spMk id="117" creationId="{00000000-0000-0000-0000-000000000000}"/>
          </ac:spMkLst>
        </pc:spChg>
      </pc:sldChg>
      <pc:sldChg chg="modSp">
        <pc:chgData name="Eupha Jeanne Daramola" userId="S::edaramola@rand.org::5cc2176c-87d6-432a-b238-54c23d8d8192" providerId="AD" clId="Web-{B1AA8011-BFA1-1CBF-7251-2DEBAB537C2B}" dt="2023-08-08T21:45:31.022" v="18" actId="20577"/>
        <pc:sldMkLst>
          <pc:docMk/>
          <pc:sldMk cId="0" sldId="262"/>
        </pc:sldMkLst>
        <pc:spChg chg="mod">
          <ac:chgData name="Eupha Jeanne Daramola" userId="S::edaramola@rand.org::5cc2176c-87d6-432a-b238-54c23d8d8192" providerId="AD" clId="Web-{B1AA8011-BFA1-1CBF-7251-2DEBAB537C2B}" dt="2023-08-08T21:45:31.022" v="18" actId="20577"/>
          <ac:spMkLst>
            <pc:docMk/>
            <pc:sldMk cId="0" sldId="262"/>
            <ac:spMk id="147" creationId="{00000000-0000-0000-0000-000000000000}"/>
          </ac:spMkLst>
        </pc:spChg>
      </pc:sldChg>
      <pc:sldChg chg="modSp">
        <pc:chgData name="Eupha Jeanne Daramola" userId="S::edaramola@rand.org::5cc2176c-87d6-432a-b238-54c23d8d8192" providerId="AD" clId="Web-{B1AA8011-BFA1-1CBF-7251-2DEBAB537C2B}" dt="2023-08-08T21:46:17.882" v="42" actId="1076"/>
        <pc:sldMkLst>
          <pc:docMk/>
          <pc:sldMk cId="0" sldId="264"/>
        </pc:sldMkLst>
        <pc:spChg chg="mod">
          <ac:chgData name="Eupha Jeanne Daramola" userId="S::edaramola@rand.org::5cc2176c-87d6-432a-b238-54c23d8d8192" providerId="AD" clId="Web-{B1AA8011-BFA1-1CBF-7251-2DEBAB537C2B}" dt="2023-08-08T21:46:17.882" v="42" actId="1076"/>
          <ac:spMkLst>
            <pc:docMk/>
            <pc:sldMk cId="0" sldId="264"/>
            <ac:spMk id="166" creationId="{00000000-0000-0000-0000-000000000000}"/>
          </ac:spMkLst>
        </pc:spChg>
        <pc:spChg chg="mod">
          <ac:chgData name="Eupha Jeanne Daramola" userId="S::edaramola@rand.org::5cc2176c-87d6-432a-b238-54c23d8d8192" providerId="AD" clId="Web-{B1AA8011-BFA1-1CBF-7251-2DEBAB537C2B}" dt="2023-08-08T21:46:11.429" v="41" actId="14100"/>
          <ac:spMkLst>
            <pc:docMk/>
            <pc:sldMk cId="0" sldId="264"/>
            <ac:spMk id="167" creationId="{00000000-0000-0000-0000-000000000000}"/>
          </ac:spMkLst>
        </pc:spChg>
        <pc:spChg chg="mod">
          <ac:chgData name="Eupha Jeanne Daramola" userId="S::edaramola@rand.org::5cc2176c-87d6-432a-b238-54c23d8d8192" providerId="AD" clId="Web-{B1AA8011-BFA1-1CBF-7251-2DEBAB537C2B}" dt="2023-08-08T21:45:37.991" v="19" actId="1076"/>
          <ac:spMkLst>
            <pc:docMk/>
            <pc:sldMk cId="0" sldId="264"/>
            <ac:spMk id="169" creationId="{00000000-0000-0000-0000-000000000000}"/>
          </ac:spMkLst>
        </pc:spChg>
      </pc:sldChg>
      <pc:sldChg chg="modSp">
        <pc:chgData name="Eupha Jeanne Daramola" userId="S::edaramola@rand.org::5cc2176c-87d6-432a-b238-54c23d8d8192" providerId="AD" clId="Web-{B1AA8011-BFA1-1CBF-7251-2DEBAB537C2B}" dt="2023-08-08T21:46:38.945" v="52" actId="20577"/>
        <pc:sldMkLst>
          <pc:docMk/>
          <pc:sldMk cId="0" sldId="266"/>
        </pc:sldMkLst>
        <pc:spChg chg="mod">
          <ac:chgData name="Eupha Jeanne Daramola" userId="S::edaramola@rand.org::5cc2176c-87d6-432a-b238-54c23d8d8192" providerId="AD" clId="Web-{B1AA8011-BFA1-1CBF-7251-2DEBAB537C2B}" dt="2023-08-08T21:46:38.945" v="52" actId="20577"/>
          <ac:spMkLst>
            <pc:docMk/>
            <pc:sldMk cId="0" sldId="266"/>
            <ac:spMk id="187" creationId="{00000000-0000-0000-0000-000000000000}"/>
          </ac:spMkLst>
        </pc:spChg>
      </pc:sldChg>
      <pc:sldChg chg="modSp">
        <pc:chgData name="Eupha Jeanne Daramola" userId="S::edaramola@rand.org::5cc2176c-87d6-432a-b238-54c23d8d8192" providerId="AD" clId="Web-{B1AA8011-BFA1-1CBF-7251-2DEBAB537C2B}" dt="2023-08-08T21:48:17.368" v="88" actId="20577"/>
        <pc:sldMkLst>
          <pc:docMk/>
          <pc:sldMk cId="0" sldId="267"/>
        </pc:sldMkLst>
        <pc:spChg chg="mod">
          <ac:chgData name="Eupha Jeanne Daramola" userId="S::edaramola@rand.org::5cc2176c-87d6-432a-b238-54c23d8d8192" providerId="AD" clId="Web-{B1AA8011-BFA1-1CBF-7251-2DEBAB537C2B}" dt="2023-08-08T21:48:17.368" v="88" actId="20577"/>
          <ac:spMkLst>
            <pc:docMk/>
            <pc:sldMk cId="0" sldId="267"/>
            <ac:spMk id="196" creationId="{00000000-0000-0000-0000-000000000000}"/>
          </ac:spMkLst>
        </pc:spChg>
        <pc:spChg chg="mod">
          <ac:chgData name="Eupha Jeanne Daramola" userId="S::edaramola@rand.org::5cc2176c-87d6-432a-b238-54c23d8d8192" providerId="AD" clId="Web-{B1AA8011-BFA1-1CBF-7251-2DEBAB537C2B}" dt="2023-08-08T21:47:14.586" v="82" actId="14100"/>
          <ac:spMkLst>
            <pc:docMk/>
            <pc:sldMk cId="0" sldId="267"/>
            <ac:spMk id="197" creationId="{00000000-0000-0000-0000-000000000000}"/>
          </ac:spMkLst>
        </pc:spChg>
      </pc:sldChg>
      <pc:sldChg chg="modSp">
        <pc:chgData name="Eupha Jeanne Daramola" userId="S::edaramola@rand.org::5cc2176c-87d6-432a-b238-54c23d8d8192" providerId="AD" clId="Web-{B1AA8011-BFA1-1CBF-7251-2DEBAB537C2B}" dt="2023-08-08T21:49:03.150" v="135" actId="1076"/>
        <pc:sldMkLst>
          <pc:docMk/>
          <pc:sldMk cId="0" sldId="270"/>
        </pc:sldMkLst>
        <pc:spChg chg="mod">
          <ac:chgData name="Eupha Jeanne Daramola" userId="S::edaramola@rand.org::5cc2176c-87d6-432a-b238-54c23d8d8192" providerId="AD" clId="Web-{B1AA8011-BFA1-1CBF-7251-2DEBAB537C2B}" dt="2023-08-08T21:49:03.150" v="135" actId="1076"/>
          <ac:spMkLst>
            <pc:docMk/>
            <pc:sldMk cId="0" sldId="270"/>
            <ac:spMk id="226" creationId="{00000000-0000-0000-0000-000000000000}"/>
          </ac:spMkLst>
        </pc:spChg>
        <pc:spChg chg="mod">
          <ac:chgData name="Eupha Jeanne Daramola" userId="S::edaramola@rand.org::5cc2176c-87d6-432a-b238-54c23d8d8192" providerId="AD" clId="Web-{B1AA8011-BFA1-1CBF-7251-2DEBAB537C2B}" dt="2023-08-08T21:49:00.947" v="134" actId="20577"/>
          <ac:spMkLst>
            <pc:docMk/>
            <pc:sldMk cId="0" sldId="270"/>
            <ac:spMk id="227" creationId="{00000000-0000-0000-0000-000000000000}"/>
          </ac:spMkLst>
        </pc:spChg>
      </pc:sldChg>
    </pc:docChg>
  </pc:docChgLst>
  <pc:docChgLst>
    <pc:chgData name="Brian Kim" userId="S::briankim@rand.org::5773cfa6-5e3f-4d80-8bcb-a978123bb91b" providerId="AD" clId="Web-{4311FB3F-1E46-42E4-4041-9A41625B1D3C}"/>
    <pc:docChg chg="mod">
      <pc:chgData name="Brian Kim" userId="S::briankim@rand.org::5773cfa6-5e3f-4d80-8bcb-a978123bb91b" providerId="AD" clId="Web-{4311FB3F-1E46-42E4-4041-9A41625B1D3C}" dt="2023-07-24T18:50:36.268" v="1"/>
      <pc:docMkLst>
        <pc:docMk/>
      </pc:docMkLst>
      <pc:sldChg chg="addCm">
        <pc:chgData name="Brian Kim" userId="S::briankim@rand.org::5773cfa6-5e3f-4d80-8bcb-a978123bb91b" providerId="AD" clId="Web-{4311FB3F-1E46-42E4-4041-9A41625B1D3C}" dt="2023-07-24T18:50:36.268" v="1"/>
        <pc:sldMkLst>
          <pc:docMk/>
          <pc:sldMk cId="0" sldId="274"/>
        </pc:sldMkLst>
        <pc:extLst>
          <p:ext xmlns:p="http://schemas.openxmlformats.org/presentationml/2006/main" uri="{D6D511B9-2390-475A-947B-AFAB55BFBCF1}">
            <pc226:cmChg xmlns:pc226="http://schemas.microsoft.com/office/powerpoint/2022/06/main/command" chg="add">
              <pc226:chgData name="Brian Kim" userId="S::briankim@rand.org::5773cfa6-5e3f-4d80-8bcb-a978123bb91b" providerId="AD" clId="Web-{4311FB3F-1E46-42E4-4041-9A41625B1D3C}" dt="2023-07-24T18:50:36.268" v="1"/>
              <pc2:cmMkLst xmlns:pc2="http://schemas.microsoft.com/office/powerpoint/2019/9/main/command">
                <pc:docMk/>
                <pc:sldMk cId="0" sldId="274"/>
                <pc2:cmMk id="{BE892C21-41E1-4E5C-9321-CC04F2F33CE2}"/>
              </pc2:cmMkLst>
            </pc226:cmChg>
          </p:ext>
        </pc:extLst>
      </pc:sldChg>
    </pc:docChg>
  </pc:docChgLst>
  <pc:docChgLst>
    <pc:chgData name="Eupha Jeanne Daramola" userId="S::edaramola@rand.org::5cc2176c-87d6-432a-b238-54c23d8d8192" providerId="AD" clId="Web-{1077583E-E43D-02D7-B79B-99B4480E3CFF}"/>
    <pc:docChg chg="addSld delSld modSld sldOrd">
      <pc:chgData name="Eupha Jeanne Daramola" userId="S::edaramola@rand.org::5cc2176c-87d6-432a-b238-54c23d8d8192" providerId="AD" clId="Web-{1077583E-E43D-02D7-B79B-99B4480E3CFF}" dt="2023-07-25T21:45:27.110" v="288"/>
      <pc:docMkLst>
        <pc:docMk/>
      </pc:docMkLst>
      <pc:sldChg chg="addSp delSp modSp">
        <pc:chgData name="Eupha Jeanne Daramola" userId="S::edaramola@rand.org::5cc2176c-87d6-432a-b238-54c23d8d8192" providerId="AD" clId="Web-{1077583E-E43D-02D7-B79B-99B4480E3CFF}" dt="2023-07-25T21:20:53.357" v="27" actId="20577"/>
        <pc:sldMkLst>
          <pc:docMk/>
          <pc:sldMk cId="0" sldId="256"/>
        </pc:sldMkLst>
        <pc:spChg chg="mod">
          <ac:chgData name="Eupha Jeanne Daramola" userId="S::edaramola@rand.org::5cc2176c-87d6-432a-b238-54c23d8d8192" providerId="AD" clId="Web-{1077583E-E43D-02D7-B79B-99B4480E3CFF}" dt="2023-07-25T21:20:53.357" v="27" actId="20577"/>
          <ac:spMkLst>
            <pc:docMk/>
            <pc:sldMk cId="0" sldId="256"/>
            <ac:spMk id="74" creationId="{00000000-0000-0000-0000-000000000000}"/>
          </ac:spMkLst>
        </pc:spChg>
        <pc:picChg chg="add mod">
          <ac:chgData name="Eupha Jeanne Daramola" userId="S::edaramola@rand.org::5cc2176c-87d6-432a-b238-54c23d8d8192" providerId="AD" clId="Web-{1077583E-E43D-02D7-B79B-99B4480E3CFF}" dt="2023-07-25T21:14:45.212" v="2" actId="1076"/>
          <ac:picMkLst>
            <pc:docMk/>
            <pc:sldMk cId="0" sldId="256"/>
            <ac:picMk id="2" creationId="{2299E107-EBD8-B539-C791-FF11B8BE2FDA}"/>
          </ac:picMkLst>
        </pc:picChg>
        <pc:picChg chg="del">
          <ac:chgData name="Eupha Jeanne Daramola" userId="S::edaramola@rand.org::5cc2176c-87d6-432a-b238-54c23d8d8192" providerId="AD" clId="Web-{1077583E-E43D-02D7-B79B-99B4480E3CFF}" dt="2023-07-25T21:14:37.962" v="0"/>
          <ac:picMkLst>
            <pc:docMk/>
            <pc:sldMk cId="0" sldId="256"/>
            <ac:picMk id="75" creationId="{00000000-0000-0000-0000-000000000000}"/>
          </ac:picMkLst>
        </pc:picChg>
      </pc:sldChg>
      <pc:sldChg chg="del">
        <pc:chgData name="Eupha Jeanne Daramola" userId="S::edaramola@rand.org::5cc2176c-87d6-432a-b238-54c23d8d8192" providerId="AD" clId="Web-{1077583E-E43D-02D7-B79B-99B4480E3CFF}" dt="2023-07-25T21:16:05.776" v="4"/>
        <pc:sldMkLst>
          <pc:docMk/>
          <pc:sldMk cId="0" sldId="257"/>
        </pc:sldMkLst>
      </pc:sldChg>
      <pc:sldChg chg="del">
        <pc:chgData name="Eupha Jeanne Daramola" userId="S::edaramola@rand.org::5cc2176c-87d6-432a-b238-54c23d8d8192" providerId="AD" clId="Web-{1077583E-E43D-02D7-B79B-99B4480E3CFF}" dt="2023-07-25T21:16:07.260" v="5"/>
        <pc:sldMkLst>
          <pc:docMk/>
          <pc:sldMk cId="0" sldId="258"/>
        </pc:sldMkLst>
      </pc:sldChg>
      <pc:sldChg chg="del">
        <pc:chgData name="Eupha Jeanne Daramola" userId="S::edaramola@rand.org::5cc2176c-87d6-432a-b238-54c23d8d8192" providerId="AD" clId="Web-{1077583E-E43D-02D7-B79B-99B4480E3CFF}" dt="2023-07-25T21:15:48.166" v="3"/>
        <pc:sldMkLst>
          <pc:docMk/>
          <pc:sldMk cId="0" sldId="260"/>
        </pc:sldMkLst>
      </pc:sldChg>
      <pc:sldChg chg="modSp">
        <pc:chgData name="Eupha Jeanne Daramola" userId="S::edaramola@rand.org::5cc2176c-87d6-432a-b238-54c23d8d8192" providerId="AD" clId="Web-{1077583E-E43D-02D7-B79B-99B4480E3CFF}" dt="2023-07-25T21:29:33.895" v="119" actId="1076"/>
        <pc:sldMkLst>
          <pc:docMk/>
          <pc:sldMk cId="0" sldId="261"/>
        </pc:sldMkLst>
        <pc:spChg chg="mod">
          <ac:chgData name="Eupha Jeanne Daramola" userId="S::edaramola@rand.org::5cc2176c-87d6-432a-b238-54c23d8d8192" providerId="AD" clId="Web-{1077583E-E43D-02D7-B79B-99B4480E3CFF}" dt="2023-07-25T21:26:21.986" v="73" actId="1076"/>
          <ac:spMkLst>
            <pc:docMk/>
            <pc:sldMk cId="0" sldId="261"/>
            <ac:spMk id="135" creationId="{00000000-0000-0000-0000-000000000000}"/>
          </ac:spMkLst>
        </pc:spChg>
        <pc:picChg chg="mod">
          <ac:chgData name="Eupha Jeanne Daramola" userId="S::edaramola@rand.org::5cc2176c-87d6-432a-b238-54c23d8d8192" providerId="AD" clId="Web-{1077583E-E43D-02D7-B79B-99B4480E3CFF}" dt="2023-07-25T21:29:33.895" v="119" actId="1076"/>
          <ac:picMkLst>
            <pc:docMk/>
            <pc:sldMk cId="0" sldId="261"/>
            <ac:picMk id="137" creationId="{00000000-0000-0000-0000-000000000000}"/>
          </ac:picMkLst>
        </pc:picChg>
        <pc:picChg chg="mod">
          <ac:chgData name="Eupha Jeanne Daramola" userId="S::edaramola@rand.org::5cc2176c-87d6-432a-b238-54c23d8d8192" providerId="AD" clId="Web-{1077583E-E43D-02D7-B79B-99B4480E3CFF}" dt="2023-07-25T21:26:23.330" v="74" actId="1076"/>
          <ac:picMkLst>
            <pc:docMk/>
            <pc:sldMk cId="0" sldId="261"/>
            <ac:picMk id="139" creationId="{00000000-0000-0000-0000-000000000000}"/>
          </ac:picMkLst>
        </pc:picChg>
      </pc:sldChg>
      <pc:sldChg chg="addSp delSp modSp">
        <pc:chgData name="Eupha Jeanne Daramola" userId="S::edaramola@rand.org::5cc2176c-87d6-432a-b238-54c23d8d8192" providerId="AD" clId="Web-{1077583E-E43D-02D7-B79B-99B4480E3CFF}" dt="2023-07-25T21:43:46.781" v="287" actId="14100"/>
        <pc:sldMkLst>
          <pc:docMk/>
          <pc:sldMk cId="0" sldId="262"/>
        </pc:sldMkLst>
        <pc:spChg chg="mod">
          <ac:chgData name="Eupha Jeanne Daramola" userId="S::edaramola@rand.org::5cc2176c-87d6-432a-b238-54c23d8d8192" providerId="AD" clId="Web-{1077583E-E43D-02D7-B79B-99B4480E3CFF}" dt="2023-07-25T21:29:29.379" v="117" actId="20577"/>
          <ac:spMkLst>
            <pc:docMk/>
            <pc:sldMk cId="0" sldId="262"/>
            <ac:spMk id="146" creationId="{00000000-0000-0000-0000-000000000000}"/>
          </ac:spMkLst>
        </pc:spChg>
        <pc:spChg chg="mod">
          <ac:chgData name="Eupha Jeanne Daramola" userId="S::edaramola@rand.org::5cc2176c-87d6-432a-b238-54c23d8d8192" providerId="AD" clId="Web-{1077583E-E43D-02D7-B79B-99B4480E3CFF}" dt="2023-07-25T21:29:28.051" v="111" actId="20577"/>
          <ac:spMkLst>
            <pc:docMk/>
            <pc:sldMk cId="0" sldId="262"/>
            <ac:spMk id="149" creationId="{00000000-0000-0000-0000-000000000000}"/>
          </ac:spMkLst>
        </pc:spChg>
        <pc:picChg chg="add mod">
          <ac:chgData name="Eupha Jeanne Daramola" userId="S::edaramola@rand.org::5cc2176c-87d6-432a-b238-54c23d8d8192" providerId="AD" clId="Web-{1077583E-E43D-02D7-B79B-99B4480E3CFF}" dt="2023-07-25T21:43:46.781" v="287" actId="14100"/>
          <ac:picMkLst>
            <pc:docMk/>
            <pc:sldMk cId="0" sldId="262"/>
            <ac:picMk id="3" creationId="{75CBAFBE-6180-04FB-165C-B340A504A5F8}"/>
          </ac:picMkLst>
        </pc:picChg>
        <pc:picChg chg="del">
          <ac:chgData name="Eupha Jeanne Daramola" userId="S::edaramola@rand.org::5cc2176c-87d6-432a-b238-54c23d8d8192" providerId="AD" clId="Web-{1077583E-E43D-02D7-B79B-99B4480E3CFF}" dt="2023-07-25T21:43:26.468" v="279"/>
          <ac:picMkLst>
            <pc:docMk/>
            <pc:sldMk cId="0" sldId="262"/>
            <ac:picMk id="148" creationId="{00000000-0000-0000-0000-000000000000}"/>
          </ac:picMkLst>
        </pc:picChg>
      </pc:sldChg>
      <pc:sldChg chg="modSp del">
        <pc:chgData name="Eupha Jeanne Daramola" userId="S::edaramola@rand.org::5cc2176c-87d6-432a-b238-54c23d8d8192" providerId="AD" clId="Web-{1077583E-E43D-02D7-B79B-99B4480E3CFF}" dt="2023-07-25T21:34:16.102" v="151"/>
        <pc:sldMkLst>
          <pc:docMk/>
          <pc:sldMk cId="0" sldId="263"/>
        </pc:sldMkLst>
        <pc:spChg chg="mod">
          <ac:chgData name="Eupha Jeanne Daramola" userId="S::edaramola@rand.org::5cc2176c-87d6-432a-b238-54c23d8d8192" providerId="AD" clId="Web-{1077583E-E43D-02D7-B79B-99B4480E3CFF}" dt="2023-07-25T21:31:07.115" v="132" actId="20577"/>
          <ac:spMkLst>
            <pc:docMk/>
            <pc:sldMk cId="0" sldId="263"/>
            <ac:spMk id="156" creationId="{00000000-0000-0000-0000-000000000000}"/>
          </ac:spMkLst>
        </pc:spChg>
        <pc:spChg chg="mod">
          <ac:chgData name="Eupha Jeanne Daramola" userId="S::edaramola@rand.org::5cc2176c-87d6-432a-b238-54c23d8d8192" providerId="AD" clId="Web-{1077583E-E43D-02D7-B79B-99B4480E3CFF}" dt="2023-07-25T21:30:05.880" v="123" actId="20577"/>
          <ac:spMkLst>
            <pc:docMk/>
            <pc:sldMk cId="0" sldId="263"/>
            <ac:spMk id="157" creationId="{00000000-0000-0000-0000-000000000000}"/>
          </ac:spMkLst>
        </pc:spChg>
        <pc:spChg chg="mod">
          <ac:chgData name="Eupha Jeanne Daramola" userId="S::edaramola@rand.org::5cc2176c-87d6-432a-b238-54c23d8d8192" providerId="AD" clId="Web-{1077583E-E43D-02D7-B79B-99B4480E3CFF}" dt="2023-07-25T21:31:23.225" v="133" actId="20577"/>
          <ac:spMkLst>
            <pc:docMk/>
            <pc:sldMk cId="0" sldId="263"/>
            <ac:spMk id="159" creationId="{00000000-0000-0000-0000-000000000000}"/>
          </ac:spMkLst>
        </pc:spChg>
      </pc:sldChg>
      <pc:sldChg chg="modSp">
        <pc:chgData name="Eupha Jeanne Daramola" userId="S::edaramola@rand.org::5cc2176c-87d6-432a-b238-54c23d8d8192" providerId="AD" clId="Web-{1077583E-E43D-02D7-B79B-99B4480E3CFF}" dt="2023-07-25T21:34:09.477" v="150" actId="1076"/>
        <pc:sldMkLst>
          <pc:docMk/>
          <pc:sldMk cId="0" sldId="264"/>
        </pc:sldMkLst>
        <pc:spChg chg="mod">
          <ac:chgData name="Eupha Jeanne Daramola" userId="S::edaramola@rand.org::5cc2176c-87d6-432a-b238-54c23d8d8192" providerId="AD" clId="Web-{1077583E-E43D-02D7-B79B-99B4480E3CFF}" dt="2023-07-25T21:34:09.477" v="150" actId="1076"/>
          <ac:spMkLst>
            <pc:docMk/>
            <pc:sldMk cId="0" sldId="264"/>
            <ac:spMk id="169" creationId="{00000000-0000-0000-0000-000000000000}"/>
          </ac:spMkLst>
        </pc:spChg>
      </pc:sldChg>
      <pc:sldChg chg="del">
        <pc:chgData name="Eupha Jeanne Daramola" userId="S::edaramola@rand.org::5cc2176c-87d6-432a-b238-54c23d8d8192" providerId="AD" clId="Web-{1077583E-E43D-02D7-B79B-99B4480E3CFF}" dt="2023-07-25T21:33:40.242" v="137"/>
        <pc:sldMkLst>
          <pc:docMk/>
          <pc:sldMk cId="0" sldId="265"/>
        </pc:sldMkLst>
      </pc:sldChg>
      <pc:sldChg chg="addSp delSp modSp">
        <pc:chgData name="Eupha Jeanne Daramola" userId="S::edaramola@rand.org::5cc2176c-87d6-432a-b238-54c23d8d8192" providerId="AD" clId="Web-{1077583E-E43D-02D7-B79B-99B4480E3CFF}" dt="2023-07-25T21:45:27.110" v="288"/>
        <pc:sldMkLst>
          <pc:docMk/>
          <pc:sldMk cId="0" sldId="267"/>
        </pc:sldMkLst>
        <pc:picChg chg="add del mod">
          <ac:chgData name="Eupha Jeanne Daramola" userId="S::edaramola@rand.org::5cc2176c-87d6-432a-b238-54c23d8d8192" providerId="AD" clId="Web-{1077583E-E43D-02D7-B79B-99B4480E3CFF}" dt="2023-07-25T21:45:27.110" v="288"/>
          <ac:picMkLst>
            <pc:docMk/>
            <pc:sldMk cId="0" sldId="267"/>
            <ac:picMk id="2" creationId="{DC807B46-B01B-CEEE-15D6-D970314B4FAA}"/>
          </ac:picMkLst>
        </pc:picChg>
        <pc:picChg chg="add del mod">
          <ac:chgData name="Eupha Jeanne Daramola" userId="S::edaramola@rand.org::5cc2176c-87d6-432a-b238-54c23d8d8192" providerId="AD" clId="Web-{1077583E-E43D-02D7-B79B-99B4480E3CFF}" dt="2023-07-25T21:43:05.389" v="278"/>
          <ac:picMkLst>
            <pc:docMk/>
            <pc:sldMk cId="0" sldId="267"/>
            <ac:picMk id="3" creationId="{D61B64A8-5B01-C2AE-88DA-3759EF20DCBA}"/>
          </ac:picMkLst>
        </pc:picChg>
      </pc:sldChg>
      <pc:sldChg chg="del">
        <pc:chgData name="Eupha Jeanne Daramola" userId="S::edaramola@rand.org::5cc2176c-87d6-432a-b238-54c23d8d8192" providerId="AD" clId="Web-{1077583E-E43D-02D7-B79B-99B4480E3CFF}" dt="2023-07-25T21:33:03.304" v="136"/>
        <pc:sldMkLst>
          <pc:docMk/>
          <pc:sldMk cId="0" sldId="269"/>
        </pc:sldMkLst>
      </pc:sldChg>
      <pc:sldChg chg="modSp">
        <pc:chgData name="Eupha Jeanne Daramola" userId="S::edaramola@rand.org::5cc2176c-87d6-432a-b238-54c23d8d8192" providerId="AD" clId="Web-{1077583E-E43D-02D7-B79B-99B4480E3CFF}" dt="2023-07-25T21:32:48.866" v="135" actId="1076"/>
        <pc:sldMkLst>
          <pc:docMk/>
          <pc:sldMk cId="0" sldId="270"/>
        </pc:sldMkLst>
        <pc:spChg chg="mod">
          <ac:chgData name="Eupha Jeanne Daramola" userId="S::edaramola@rand.org::5cc2176c-87d6-432a-b238-54c23d8d8192" providerId="AD" clId="Web-{1077583E-E43D-02D7-B79B-99B4480E3CFF}" dt="2023-07-25T21:32:48.866" v="135" actId="1076"/>
          <ac:spMkLst>
            <pc:docMk/>
            <pc:sldMk cId="0" sldId="270"/>
            <ac:spMk id="228" creationId="{00000000-0000-0000-0000-000000000000}"/>
          </ac:spMkLst>
        </pc:spChg>
      </pc:sldChg>
      <pc:sldChg chg="del">
        <pc:chgData name="Eupha Jeanne Daramola" userId="S::edaramola@rand.org::5cc2176c-87d6-432a-b238-54c23d8d8192" providerId="AD" clId="Web-{1077583E-E43D-02D7-B79B-99B4480E3CFF}" dt="2023-07-25T21:34:38.133" v="152"/>
        <pc:sldMkLst>
          <pc:docMk/>
          <pc:sldMk cId="0" sldId="271"/>
        </pc:sldMkLst>
      </pc:sldChg>
      <pc:sldChg chg="del">
        <pc:chgData name="Eupha Jeanne Daramola" userId="S::edaramola@rand.org::5cc2176c-87d6-432a-b238-54c23d8d8192" providerId="AD" clId="Web-{1077583E-E43D-02D7-B79B-99B4480E3CFF}" dt="2023-07-25T21:34:42.352" v="153"/>
        <pc:sldMkLst>
          <pc:docMk/>
          <pc:sldMk cId="0" sldId="272"/>
        </pc:sldMkLst>
      </pc:sldChg>
      <pc:sldChg chg="del">
        <pc:chgData name="Eupha Jeanne Daramola" userId="S::edaramola@rand.org::5cc2176c-87d6-432a-b238-54c23d8d8192" providerId="AD" clId="Web-{1077583E-E43D-02D7-B79B-99B4480E3CFF}" dt="2023-07-25T21:36:23.791" v="158"/>
        <pc:sldMkLst>
          <pc:docMk/>
          <pc:sldMk cId="0" sldId="274"/>
        </pc:sldMkLst>
      </pc:sldChg>
      <pc:sldChg chg="new del">
        <pc:chgData name="Eupha Jeanne Daramola" userId="S::edaramola@rand.org::5cc2176c-87d6-432a-b238-54c23d8d8192" providerId="AD" clId="Web-{1077583E-E43D-02D7-B79B-99B4480E3CFF}" dt="2023-07-25T21:17:02.261" v="7"/>
        <pc:sldMkLst>
          <pc:docMk/>
          <pc:sldMk cId="2086774249" sldId="275"/>
        </pc:sldMkLst>
      </pc:sldChg>
      <pc:sldChg chg="addSp delSp modSp add ord replId">
        <pc:chgData name="Eupha Jeanne Daramola" userId="S::edaramola@rand.org::5cc2176c-87d6-432a-b238-54c23d8d8192" providerId="AD" clId="Web-{1077583E-E43D-02D7-B79B-99B4480E3CFF}" dt="2023-07-25T21:42:58.530" v="276" actId="14100"/>
        <pc:sldMkLst>
          <pc:docMk/>
          <pc:sldMk cId="3389855746" sldId="275"/>
        </pc:sldMkLst>
        <pc:spChg chg="mod">
          <ac:chgData name="Eupha Jeanne Daramola" userId="S::edaramola@rand.org::5cc2176c-87d6-432a-b238-54c23d8d8192" providerId="AD" clId="Web-{1077583E-E43D-02D7-B79B-99B4480E3CFF}" dt="2023-07-25T21:42:52.889" v="274" actId="1076"/>
          <ac:spMkLst>
            <pc:docMk/>
            <pc:sldMk cId="3389855746" sldId="275"/>
            <ac:spMk id="135" creationId="{00000000-0000-0000-0000-000000000000}"/>
          </ac:spMkLst>
        </pc:spChg>
        <pc:picChg chg="add mod">
          <ac:chgData name="Eupha Jeanne Daramola" userId="S::edaramola@rand.org::5cc2176c-87d6-432a-b238-54c23d8d8192" providerId="AD" clId="Web-{1077583E-E43D-02D7-B79B-99B4480E3CFF}" dt="2023-07-25T21:42:58.530" v="276" actId="14100"/>
          <ac:picMkLst>
            <pc:docMk/>
            <pc:sldMk cId="3389855746" sldId="275"/>
            <ac:picMk id="3" creationId="{8E2E48CE-D279-BD27-9341-38C45359004D}"/>
          </ac:picMkLst>
        </pc:picChg>
        <pc:picChg chg="del">
          <ac:chgData name="Eupha Jeanne Daramola" userId="S::edaramola@rand.org::5cc2176c-87d6-432a-b238-54c23d8d8192" providerId="AD" clId="Web-{1077583E-E43D-02D7-B79B-99B4480E3CFF}" dt="2023-07-25T21:42:45.436" v="271"/>
          <ac:picMkLst>
            <pc:docMk/>
            <pc:sldMk cId="3389855746" sldId="275"/>
            <ac:picMk id="136" creationId="{00000000-0000-0000-0000-000000000000}"/>
          </ac:picMkLst>
        </pc:picChg>
        <pc:picChg chg="del mod">
          <ac:chgData name="Eupha Jeanne Daramola" userId="S::edaramola@rand.org::5cc2176c-87d6-432a-b238-54c23d8d8192" providerId="AD" clId="Web-{1077583E-E43D-02D7-B79B-99B4480E3CFF}" dt="2023-07-25T21:42:41.327" v="267"/>
          <ac:picMkLst>
            <pc:docMk/>
            <pc:sldMk cId="3389855746" sldId="275"/>
            <ac:picMk id="137" creationId="{00000000-0000-0000-0000-000000000000}"/>
          </ac:picMkLst>
        </pc:picChg>
        <pc:picChg chg="del">
          <ac:chgData name="Eupha Jeanne Daramola" userId="S::edaramola@rand.org::5cc2176c-87d6-432a-b238-54c23d8d8192" providerId="AD" clId="Web-{1077583E-E43D-02D7-B79B-99B4480E3CFF}" dt="2023-07-25T21:42:43.420" v="268"/>
          <ac:picMkLst>
            <pc:docMk/>
            <pc:sldMk cId="3389855746" sldId="275"/>
            <ac:picMk id="138" creationId="{00000000-0000-0000-0000-000000000000}"/>
          </ac:picMkLst>
        </pc:picChg>
        <pc:picChg chg="del mod">
          <ac:chgData name="Eupha Jeanne Daramola" userId="S::edaramola@rand.org::5cc2176c-87d6-432a-b238-54c23d8d8192" providerId="AD" clId="Web-{1077583E-E43D-02D7-B79B-99B4480E3CFF}" dt="2023-07-25T21:42:39.155" v="266"/>
          <ac:picMkLst>
            <pc:docMk/>
            <pc:sldMk cId="3389855746" sldId="275"/>
            <ac:picMk id="139" creationId="{00000000-0000-0000-0000-000000000000}"/>
          </ac:picMkLst>
        </pc:picChg>
      </pc:sldChg>
      <pc:sldChg chg="add">
        <pc:chgData name="Eupha Jeanne Daramola" userId="S::edaramola@rand.org::5cc2176c-87d6-432a-b238-54c23d8d8192" providerId="AD" clId="Web-{1077583E-E43D-02D7-B79B-99B4480E3CFF}" dt="2023-07-25T21:35:46.993" v="154"/>
        <pc:sldMkLst>
          <pc:docMk/>
          <pc:sldMk cId="2678129953" sldId="276"/>
        </pc:sldMkLst>
      </pc:sldChg>
      <pc:sldChg chg="add del">
        <pc:chgData name="Eupha Jeanne Daramola" userId="S::edaramola@rand.org::5cc2176c-87d6-432a-b238-54c23d8d8192" providerId="AD" clId="Web-{1077583E-E43D-02D7-B79B-99B4480E3CFF}" dt="2023-07-25T21:36:19.119" v="157"/>
        <pc:sldMkLst>
          <pc:docMk/>
          <pc:sldMk cId="914475398" sldId="277"/>
        </pc:sldMkLst>
      </pc:sldChg>
      <pc:sldChg chg="modSp add">
        <pc:chgData name="Eupha Jeanne Daramola" userId="S::edaramola@rand.org::5cc2176c-87d6-432a-b238-54c23d8d8192" providerId="AD" clId="Web-{1077583E-E43D-02D7-B79B-99B4480E3CFF}" dt="2023-07-25T21:40:37.997" v="263" actId="20577"/>
        <pc:sldMkLst>
          <pc:docMk/>
          <pc:sldMk cId="671976520" sldId="278"/>
        </pc:sldMkLst>
        <pc:spChg chg="mod">
          <ac:chgData name="Eupha Jeanne Daramola" userId="S::edaramola@rand.org::5cc2176c-87d6-432a-b238-54c23d8d8192" providerId="AD" clId="Web-{1077583E-E43D-02D7-B79B-99B4480E3CFF}" dt="2023-07-25T21:39:13.293" v="217" actId="20577"/>
          <ac:spMkLst>
            <pc:docMk/>
            <pc:sldMk cId="671976520" sldId="278"/>
            <ac:spMk id="3" creationId="{7BC6EC7F-AB9D-839C-9D87-6FAF71BDE3F8}"/>
          </ac:spMkLst>
        </pc:spChg>
        <pc:spChg chg="mod">
          <ac:chgData name="Eupha Jeanne Daramola" userId="S::edaramola@rand.org::5cc2176c-87d6-432a-b238-54c23d8d8192" providerId="AD" clId="Web-{1077583E-E43D-02D7-B79B-99B4480E3CFF}" dt="2023-07-25T21:40:37.997" v="263" actId="20577"/>
          <ac:spMkLst>
            <pc:docMk/>
            <pc:sldMk cId="671976520" sldId="278"/>
            <ac:spMk id="4" creationId="{829CEB52-73DA-123E-55B7-6F77E2151CB5}"/>
          </ac:spMkLst>
        </pc:spChg>
      </pc:sldChg>
    </pc:docChg>
  </pc:docChgLst>
  <pc:docChgLst>
    <pc:chgData name="Eupha Jeanne Daramola" userId="S::edaramola@rand.org::5cc2176c-87d6-432a-b238-54c23d8d8192" providerId="AD" clId="Web-{6BEAB564-DE70-7D5F-4780-3924F3AB232D}"/>
    <pc:docChg chg="modSld">
      <pc:chgData name="Eupha Jeanne Daramola" userId="S::edaramola@rand.org::5cc2176c-87d6-432a-b238-54c23d8d8192" providerId="AD" clId="Web-{6BEAB564-DE70-7D5F-4780-3924F3AB232D}" dt="2023-08-08T23:43:54.353" v="3"/>
      <pc:docMkLst>
        <pc:docMk/>
      </pc:docMkLst>
      <pc:sldChg chg="modSp">
        <pc:chgData name="Eupha Jeanne Daramola" userId="S::edaramola@rand.org::5cc2176c-87d6-432a-b238-54c23d8d8192" providerId="AD" clId="Web-{6BEAB564-DE70-7D5F-4780-3924F3AB232D}" dt="2023-08-08T23:43:28.774" v="0"/>
        <pc:sldMkLst>
          <pc:docMk/>
          <pc:sldMk cId="0" sldId="256"/>
        </pc:sldMkLst>
        <pc:spChg chg="mod">
          <ac:chgData name="Eupha Jeanne Daramola" userId="S::edaramola@rand.org::5cc2176c-87d6-432a-b238-54c23d8d8192" providerId="AD" clId="Web-{6BEAB564-DE70-7D5F-4780-3924F3AB232D}" dt="2023-08-08T23:43:28.774" v="0"/>
          <ac:spMkLst>
            <pc:docMk/>
            <pc:sldMk cId="0" sldId="256"/>
            <ac:spMk id="73" creationId="{00000000-0000-0000-0000-000000000000}"/>
          </ac:spMkLst>
        </pc:spChg>
      </pc:sldChg>
      <pc:sldChg chg="modSp">
        <pc:chgData name="Eupha Jeanne Daramola" userId="S::edaramola@rand.org::5cc2176c-87d6-432a-b238-54c23d8d8192" providerId="AD" clId="Web-{6BEAB564-DE70-7D5F-4780-3924F3AB232D}" dt="2023-08-08T23:43:33.806" v="1"/>
        <pc:sldMkLst>
          <pc:docMk/>
          <pc:sldMk cId="2678129953" sldId="276"/>
        </pc:sldMkLst>
        <pc:spChg chg="mod">
          <ac:chgData name="Eupha Jeanne Daramola" userId="S::edaramola@rand.org::5cc2176c-87d6-432a-b238-54c23d8d8192" providerId="AD" clId="Web-{6BEAB564-DE70-7D5F-4780-3924F3AB232D}" dt="2023-08-08T23:43:33.806" v="1"/>
          <ac:spMkLst>
            <pc:docMk/>
            <pc:sldMk cId="2678129953" sldId="276"/>
            <ac:spMk id="87" creationId="{00000000-0000-0000-0000-000000000000}"/>
          </ac:spMkLst>
        </pc:spChg>
      </pc:sldChg>
      <pc:sldChg chg="modSp">
        <pc:chgData name="Eupha Jeanne Daramola" userId="S::edaramola@rand.org::5cc2176c-87d6-432a-b238-54c23d8d8192" providerId="AD" clId="Web-{6BEAB564-DE70-7D5F-4780-3924F3AB232D}" dt="2023-08-08T23:43:44.728" v="2"/>
        <pc:sldMkLst>
          <pc:docMk/>
          <pc:sldMk cId="914475398" sldId="277"/>
        </pc:sldMkLst>
        <pc:spChg chg="mod">
          <ac:chgData name="Eupha Jeanne Daramola" userId="S::edaramola@rand.org::5cc2176c-87d6-432a-b238-54c23d8d8192" providerId="AD" clId="Web-{6BEAB564-DE70-7D5F-4780-3924F3AB232D}" dt="2023-08-08T23:43:44.728" v="2"/>
          <ac:spMkLst>
            <pc:docMk/>
            <pc:sldMk cId="914475398" sldId="277"/>
            <ac:spMk id="115" creationId="{00000000-0000-0000-0000-000000000000}"/>
          </ac:spMkLst>
        </pc:spChg>
      </pc:sldChg>
      <pc:sldChg chg="modSp">
        <pc:chgData name="Eupha Jeanne Daramola" userId="S::edaramola@rand.org::5cc2176c-87d6-432a-b238-54c23d8d8192" providerId="AD" clId="Web-{6BEAB564-DE70-7D5F-4780-3924F3AB232D}" dt="2023-08-08T23:43:54.353" v="3"/>
        <pc:sldMkLst>
          <pc:docMk/>
          <pc:sldMk cId="671976520" sldId="278"/>
        </pc:sldMkLst>
        <pc:spChg chg="mod">
          <ac:chgData name="Eupha Jeanne Daramola" userId="S::edaramola@rand.org::5cc2176c-87d6-432a-b238-54c23d8d8192" providerId="AD" clId="Web-{6BEAB564-DE70-7D5F-4780-3924F3AB232D}" dt="2023-08-08T23:43:54.353" v="3"/>
          <ac:spMkLst>
            <pc:docMk/>
            <pc:sldMk cId="671976520" sldId="278"/>
            <ac:spMk id="243" creationId="{00000000-0000-0000-0000-000000000000}"/>
          </ac:spMkLst>
        </pc:spChg>
      </pc:sldChg>
    </pc:docChg>
  </pc:docChgLst>
  <pc:docChgLst>
    <pc:chgData name="Brian Kim" userId="S::briankim@rand.org::5773cfa6-5e3f-4d80-8bcb-a978123bb91b" providerId="AD" clId="Web-{D0CB9354-6B9D-FC19-C2FC-CF4792F0F3B3}"/>
    <pc:docChg chg="modSld">
      <pc:chgData name="Brian Kim" userId="S::briankim@rand.org::5773cfa6-5e3f-4d80-8bcb-a978123bb91b" providerId="AD" clId="Web-{D0CB9354-6B9D-FC19-C2FC-CF4792F0F3B3}" dt="2023-07-24T17:03:00.624" v="20"/>
      <pc:docMkLst>
        <pc:docMk/>
      </pc:docMkLst>
      <pc:sldChg chg="modNotes">
        <pc:chgData name="Brian Kim" userId="S::briankim@rand.org::5773cfa6-5e3f-4d80-8bcb-a978123bb91b" providerId="AD" clId="Web-{D0CB9354-6B9D-FC19-C2FC-CF4792F0F3B3}" dt="2023-07-24T17:02:09.093" v="0"/>
        <pc:sldMkLst>
          <pc:docMk/>
          <pc:sldMk cId="0" sldId="256"/>
        </pc:sldMkLst>
      </pc:sldChg>
      <pc:sldChg chg="modNotes">
        <pc:chgData name="Brian Kim" userId="S::briankim@rand.org::5773cfa6-5e3f-4d80-8bcb-a978123bb91b" providerId="AD" clId="Web-{D0CB9354-6B9D-FC19-C2FC-CF4792F0F3B3}" dt="2023-07-24T17:02:12.905" v="1"/>
        <pc:sldMkLst>
          <pc:docMk/>
          <pc:sldMk cId="0" sldId="257"/>
        </pc:sldMkLst>
      </pc:sldChg>
      <pc:sldChg chg="modNotes">
        <pc:chgData name="Brian Kim" userId="S::briankim@rand.org::5773cfa6-5e3f-4d80-8bcb-a978123bb91b" providerId="AD" clId="Web-{D0CB9354-6B9D-FC19-C2FC-CF4792F0F3B3}" dt="2023-07-24T17:02:15.968" v="2"/>
        <pc:sldMkLst>
          <pc:docMk/>
          <pc:sldMk cId="0" sldId="258"/>
        </pc:sldMkLst>
      </pc:sldChg>
      <pc:sldChg chg="modNotes">
        <pc:chgData name="Brian Kim" userId="S::briankim@rand.org::5773cfa6-5e3f-4d80-8bcb-a978123bb91b" providerId="AD" clId="Web-{D0CB9354-6B9D-FC19-C2FC-CF4792F0F3B3}" dt="2023-07-24T17:02:19.077" v="3"/>
        <pc:sldMkLst>
          <pc:docMk/>
          <pc:sldMk cId="0" sldId="259"/>
        </pc:sldMkLst>
      </pc:sldChg>
      <pc:sldChg chg="modNotes">
        <pc:chgData name="Brian Kim" userId="S::briankim@rand.org::5773cfa6-5e3f-4d80-8bcb-a978123bb91b" providerId="AD" clId="Web-{D0CB9354-6B9D-FC19-C2FC-CF4792F0F3B3}" dt="2023-07-24T17:02:22.593" v="4"/>
        <pc:sldMkLst>
          <pc:docMk/>
          <pc:sldMk cId="0" sldId="260"/>
        </pc:sldMkLst>
      </pc:sldChg>
      <pc:sldChg chg="modNotes">
        <pc:chgData name="Brian Kim" userId="S::briankim@rand.org::5773cfa6-5e3f-4d80-8bcb-a978123bb91b" providerId="AD" clId="Web-{D0CB9354-6B9D-FC19-C2FC-CF4792F0F3B3}" dt="2023-07-24T17:02:26.937" v="5"/>
        <pc:sldMkLst>
          <pc:docMk/>
          <pc:sldMk cId="0" sldId="261"/>
        </pc:sldMkLst>
      </pc:sldChg>
      <pc:sldChg chg="modNotes">
        <pc:chgData name="Brian Kim" userId="S::briankim@rand.org::5773cfa6-5e3f-4d80-8bcb-a978123bb91b" providerId="AD" clId="Web-{D0CB9354-6B9D-FC19-C2FC-CF4792F0F3B3}" dt="2023-07-24T17:02:28.890" v="6"/>
        <pc:sldMkLst>
          <pc:docMk/>
          <pc:sldMk cId="0" sldId="262"/>
        </pc:sldMkLst>
      </pc:sldChg>
      <pc:sldChg chg="modNotes">
        <pc:chgData name="Brian Kim" userId="S::briankim@rand.org::5773cfa6-5e3f-4d80-8bcb-a978123bb91b" providerId="AD" clId="Web-{D0CB9354-6B9D-FC19-C2FC-CF4792F0F3B3}" dt="2023-07-24T17:02:32.905" v="7"/>
        <pc:sldMkLst>
          <pc:docMk/>
          <pc:sldMk cId="0" sldId="263"/>
        </pc:sldMkLst>
      </pc:sldChg>
      <pc:sldChg chg="modNotes">
        <pc:chgData name="Brian Kim" userId="S::briankim@rand.org::5773cfa6-5e3f-4d80-8bcb-a978123bb91b" providerId="AD" clId="Web-{D0CB9354-6B9D-FC19-C2FC-CF4792F0F3B3}" dt="2023-07-24T17:02:35.952" v="8"/>
        <pc:sldMkLst>
          <pc:docMk/>
          <pc:sldMk cId="0" sldId="264"/>
        </pc:sldMkLst>
      </pc:sldChg>
      <pc:sldChg chg="modNotes">
        <pc:chgData name="Brian Kim" userId="S::briankim@rand.org::5773cfa6-5e3f-4d80-8bcb-a978123bb91b" providerId="AD" clId="Web-{D0CB9354-6B9D-FC19-C2FC-CF4792F0F3B3}" dt="2023-07-24T17:02:38.530" v="9"/>
        <pc:sldMkLst>
          <pc:docMk/>
          <pc:sldMk cId="0" sldId="265"/>
        </pc:sldMkLst>
      </pc:sldChg>
      <pc:sldChg chg="modNotes">
        <pc:chgData name="Brian Kim" userId="S::briankim@rand.org::5773cfa6-5e3f-4d80-8bcb-a978123bb91b" providerId="AD" clId="Web-{D0CB9354-6B9D-FC19-C2FC-CF4792F0F3B3}" dt="2023-07-24T17:02:42.812" v="10"/>
        <pc:sldMkLst>
          <pc:docMk/>
          <pc:sldMk cId="0" sldId="266"/>
        </pc:sldMkLst>
      </pc:sldChg>
      <pc:sldChg chg="modNotes">
        <pc:chgData name="Brian Kim" userId="S::briankim@rand.org::5773cfa6-5e3f-4d80-8bcb-a978123bb91b" providerId="AD" clId="Web-{D0CB9354-6B9D-FC19-C2FC-CF4792F0F3B3}" dt="2023-07-24T17:02:43.359" v="11"/>
        <pc:sldMkLst>
          <pc:docMk/>
          <pc:sldMk cId="0" sldId="267"/>
        </pc:sldMkLst>
      </pc:sldChg>
      <pc:sldChg chg="modNotes">
        <pc:chgData name="Brian Kim" userId="S::briankim@rand.org::5773cfa6-5e3f-4d80-8bcb-a978123bb91b" providerId="AD" clId="Web-{D0CB9354-6B9D-FC19-C2FC-CF4792F0F3B3}" dt="2023-07-24T17:02:44.624" v="12"/>
        <pc:sldMkLst>
          <pc:docMk/>
          <pc:sldMk cId="0" sldId="268"/>
        </pc:sldMkLst>
      </pc:sldChg>
      <pc:sldChg chg="modNotes">
        <pc:chgData name="Brian Kim" userId="S::briankim@rand.org::5773cfa6-5e3f-4d80-8bcb-a978123bb91b" providerId="AD" clId="Web-{D0CB9354-6B9D-FC19-C2FC-CF4792F0F3B3}" dt="2023-07-24T17:02:47.968" v="13"/>
        <pc:sldMkLst>
          <pc:docMk/>
          <pc:sldMk cId="0" sldId="269"/>
        </pc:sldMkLst>
      </pc:sldChg>
      <pc:sldChg chg="modNotes">
        <pc:chgData name="Brian Kim" userId="S::briankim@rand.org::5773cfa6-5e3f-4d80-8bcb-a978123bb91b" providerId="AD" clId="Web-{D0CB9354-6B9D-FC19-C2FC-CF4792F0F3B3}" dt="2023-07-24T17:02:53.156" v="15"/>
        <pc:sldMkLst>
          <pc:docMk/>
          <pc:sldMk cId="0" sldId="270"/>
        </pc:sldMkLst>
      </pc:sldChg>
      <pc:sldChg chg="modNotes">
        <pc:chgData name="Brian Kim" userId="S::briankim@rand.org::5773cfa6-5e3f-4d80-8bcb-a978123bb91b" providerId="AD" clId="Web-{D0CB9354-6B9D-FC19-C2FC-CF4792F0F3B3}" dt="2023-07-24T17:02:53.656" v="16"/>
        <pc:sldMkLst>
          <pc:docMk/>
          <pc:sldMk cId="0" sldId="271"/>
        </pc:sldMkLst>
      </pc:sldChg>
      <pc:sldChg chg="modNotes">
        <pc:chgData name="Brian Kim" userId="S::briankim@rand.org::5773cfa6-5e3f-4d80-8bcb-a978123bb91b" providerId="AD" clId="Web-{D0CB9354-6B9D-FC19-C2FC-CF4792F0F3B3}" dt="2023-07-24T17:02:56.687" v="18"/>
        <pc:sldMkLst>
          <pc:docMk/>
          <pc:sldMk cId="0" sldId="272"/>
        </pc:sldMkLst>
      </pc:sldChg>
      <pc:sldChg chg="modNotes">
        <pc:chgData name="Brian Kim" userId="S::briankim@rand.org::5773cfa6-5e3f-4d80-8bcb-a978123bb91b" providerId="AD" clId="Web-{D0CB9354-6B9D-FC19-C2FC-CF4792F0F3B3}" dt="2023-07-24T17:02:57.843" v="19"/>
        <pc:sldMkLst>
          <pc:docMk/>
          <pc:sldMk cId="0" sldId="273"/>
        </pc:sldMkLst>
      </pc:sldChg>
      <pc:sldChg chg="modNotes">
        <pc:chgData name="Brian Kim" userId="S::briankim@rand.org::5773cfa6-5e3f-4d80-8bcb-a978123bb91b" providerId="AD" clId="Web-{D0CB9354-6B9D-FC19-C2FC-CF4792F0F3B3}" dt="2023-07-24T17:03:00.624" v="20"/>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b="1">
              <a:latin typeface="Nunito"/>
              <a:ea typeface="Nunito"/>
              <a:cs typeface="Nunito"/>
            </a:endParaRPr>
          </a:p>
        </p:txBody>
      </p:sp>
      <p:sp>
        <p:nvSpPr>
          <p:cNvPr id="71" name="Google Shape;7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4bd56b44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c4bd56b443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285F4"/>
              </a:buClr>
              <a:buSzPts val="1100"/>
              <a:buFont typeface="Arial"/>
              <a:buNone/>
            </a:pPr>
            <a:endParaRPr lang="en-US" sz="1000" b="1">
              <a:solidFill>
                <a:srgbClr val="231F20"/>
              </a:solidFill>
              <a:latin typeface="Nunito"/>
              <a:ea typeface="Nunito"/>
              <a:cs typeface="Nunito"/>
            </a:endParaRPr>
          </a:p>
        </p:txBody>
      </p:sp>
      <p:sp>
        <p:nvSpPr>
          <p:cNvPr id="193" name="Google Shape;193;gc4bd56b443_0_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4bd56b44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c4bd56b443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285F4"/>
              </a:buClr>
              <a:buSzPts val="1100"/>
              <a:buFont typeface="Arial"/>
              <a:buNone/>
            </a:pPr>
            <a:endParaRPr lang="en-US" sz="1000" b="1">
              <a:solidFill>
                <a:srgbClr val="231F20"/>
              </a:solidFill>
              <a:latin typeface="Nunito"/>
              <a:ea typeface="Nunito"/>
              <a:cs typeface="Nunito"/>
            </a:endParaRPr>
          </a:p>
        </p:txBody>
      </p:sp>
      <p:sp>
        <p:nvSpPr>
          <p:cNvPr id="203" name="Google Shape;203;gc4bd56b443_0_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4bd56b443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c4bd56b443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endParaRPr lang="en-US" sz="500">
              <a:solidFill>
                <a:srgbClr val="000000"/>
              </a:solidFill>
              <a:uFill>
                <a:noFill/>
              </a:uFill>
              <a:latin typeface="Arial"/>
              <a:ea typeface="Nunito"/>
              <a:cs typeface="Arial"/>
            </a:endParaRPr>
          </a:p>
        </p:txBody>
      </p:sp>
      <p:sp>
        <p:nvSpPr>
          <p:cNvPr id="223" name="Google Shape;223;gc4bd56b443_0_1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4f4d54de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c4f4d54de0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100"/>
              <a:buNone/>
            </a:pPr>
            <a:endParaRPr lang="en-US" sz="600">
              <a:solidFill>
                <a:srgbClr val="000000"/>
              </a:solidFill>
              <a:latin typeface="Arial"/>
              <a:ea typeface="Nunito"/>
              <a:cs typeface="Arial"/>
            </a:endParaRPr>
          </a:p>
        </p:txBody>
      </p:sp>
      <p:sp>
        <p:nvSpPr>
          <p:cNvPr id="253" name="Google Shape;253;gc4f4d54de0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b="1"/>
          </a:p>
        </p:txBody>
      </p:sp>
      <p:sp>
        <p:nvSpPr>
          <p:cNvPr id="241" name="Google Shape;2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cef111a3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acef111a35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buClr>
                <a:schemeClr val="dk1"/>
              </a:buClr>
              <a:buSzPts val="1100"/>
            </a:pPr>
            <a:endParaRPr lang="en-US" sz="1000">
              <a:solidFill>
                <a:srgbClr val="434343"/>
              </a:solidFill>
              <a:latin typeface="Nunito"/>
            </a:endParaRPr>
          </a:p>
        </p:txBody>
      </p:sp>
      <p:sp>
        <p:nvSpPr>
          <p:cNvPr id="85" name="Google Shape;85;gacef111a35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d1f918676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ad1f918676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113" name="Google Shape;113;gad1f918676_0_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bfef8ee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cbfef8ee8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sz="1000" b="1">
              <a:solidFill>
                <a:srgbClr val="231F20"/>
              </a:solidFill>
              <a:latin typeface="Nunito"/>
              <a:ea typeface="Nunito"/>
              <a:cs typeface="Nunito"/>
            </a:endParaRPr>
          </a:p>
        </p:txBody>
      </p:sp>
      <p:sp>
        <p:nvSpPr>
          <p:cNvPr id="114" name="Google Shape;114;gcbfef8ee81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9c4d888c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e9c4d888c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sz="1000" b="1">
              <a:solidFill>
                <a:srgbClr val="231F20"/>
              </a:solidFill>
              <a:latin typeface="Nunito"/>
              <a:ea typeface="Nunito"/>
              <a:cs typeface="Nunito"/>
            </a:endParaRPr>
          </a:p>
        </p:txBody>
      </p:sp>
      <p:sp>
        <p:nvSpPr>
          <p:cNvPr id="132" name="Google Shape;132;ge9c4d888c6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05039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9c4d888c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e9c4d888c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sz="1000" b="1">
              <a:solidFill>
                <a:srgbClr val="231F20"/>
              </a:solidFill>
              <a:latin typeface="Nunito"/>
              <a:ea typeface="Nunito"/>
              <a:cs typeface="Nunito"/>
            </a:endParaRPr>
          </a:p>
        </p:txBody>
      </p:sp>
      <p:sp>
        <p:nvSpPr>
          <p:cNvPr id="132" name="Google Shape;132;ge9c4d888c6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4bd56b44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c4bd56b443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sz="1000" b="1">
              <a:solidFill>
                <a:srgbClr val="231F20"/>
              </a:solidFill>
              <a:latin typeface="Nunito"/>
              <a:ea typeface="Nunito"/>
              <a:cs typeface="Nunito"/>
            </a:endParaRPr>
          </a:p>
        </p:txBody>
      </p:sp>
      <p:sp>
        <p:nvSpPr>
          <p:cNvPr id="143" name="Google Shape;143;gc4bd56b443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4bd56b443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c4bd56b443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285F4"/>
              </a:buClr>
              <a:buSzPts val="1100"/>
              <a:buFont typeface="Arial"/>
              <a:buNone/>
            </a:pPr>
            <a:endParaRPr lang="en-US" sz="1000" b="1">
              <a:solidFill>
                <a:srgbClr val="231F20"/>
              </a:solidFill>
              <a:latin typeface="Nunito"/>
              <a:ea typeface="Nunito"/>
              <a:cs typeface="Nunito"/>
            </a:endParaRPr>
          </a:p>
        </p:txBody>
      </p:sp>
      <p:sp>
        <p:nvSpPr>
          <p:cNvPr id="163" name="Google Shape;163;gc4bd56b443_0_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4bd56b44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c4bd56b443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285F4"/>
              </a:buClr>
              <a:buSzPts val="1100"/>
              <a:buFont typeface="Arial"/>
              <a:buNone/>
            </a:pPr>
            <a:endParaRPr lang="en-US" sz="1000" b="1">
              <a:solidFill>
                <a:srgbClr val="231F20"/>
              </a:solidFill>
              <a:latin typeface="Nunito"/>
              <a:ea typeface="Nunito"/>
              <a:cs typeface="Nunito"/>
            </a:endParaRPr>
          </a:p>
        </p:txBody>
      </p:sp>
      <p:sp>
        <p:nvSpPr>
          <p:cNvPr id="183" name="Google Shape;183;gc4bd56b443_0_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cxnSp>
        <p:nvCxnSpPr>
          <p:cNvPr id="14" name="Google Shape;14;p2"/>
          <p:cNvCxnSpPr/>
          <p:nvPr/>
        </p:nvCxnSpPr>
        <p:spPr>
          <a:xfrm>
            <a:off x="5704400" y="3668217"/>
            <a:ext cx="783300" cy="0"/>
          </a:xfrm>
          <a:prstGeom prst="straightConnector1">
            <a:avLst/>
          </a:prstGeom>
          <a:noFill/>
          <a:ln w="76200" cap="flat" cmpd="sng">
            <a:solidFill>
              <a:schemeClr val="dk1"/>
            </a:solidFill>
            <a:prstDash val="solid"/>
            <a:round/>
            <a:headEnd type="none" w="sm" len="sm"/>
            <a:tailEnd type="none" w="sm" len="sm"/>
          </a:ln>
        </p:spPr>
      </p:cxnSp>
      <p:sp>
        <p:nvSpPr>
          <p:cNvPr id="15" name="Google Shape;15;p2"/>
          <p:cNvSpPr txBox="1">
            <a:spLocks noGrp="1"/>
          </p:cNvSpPr>
          <p:nvPr>
            <p:ph type="ctrTitle"/>
          </p:nvPr>
        </p:nvSpPr>
        <p:spPr>
          <a:xfrm>
            <a:off x="415600" y="794633"/>
            <a:ext cx="11360700" cy="26103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6" name="Google Shape;16;p2"/>
          <p:cNvSpPr txBox="1">
            <a:spLocks noGrp="1"/>
          </p:cNvSpPr>
          <p:nvPr>
            <p:ph type="subTitle" idx="1"/>
          </p:nvPr>
        </p:nvSpPr>
        <p:spPr>
          <a:xfrm>
            <a:off x="415600" y="4221097"/>
            <a:ext cx="11360700" cy="9780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17" name="Google Shape;17;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415600" y="1557233"/>
            <a:ext cx="11360700" cy="2640000"/>
          </a:xfrm>
          <a:prstGeom prst="rect">
            <a:avLst/>
          </a:prstGeom>
        </p:spPr>
        <p:txBody>
          <a:bodyPr spcFirstLastPara="1" wrap="square" lIns="121900" tIns="121900" rIns="121900" bIns="121900" anchor="ctr" anchorCtr="0">
            <a:noAutofit/>
          </a:bodyPr>
          <a:lstStyle>
            <a:lvl1pPr lvl="0" algn="ctr">
              <a:spcBef>
                <a:spcPts val="0"/>
              </a:spcBef>
              <a:spcAft>
                <a:spcPts val="0"/>
              </a:spcAft>
              <a:buClr>
                <a:schemeClr val="dk1"/>
              </a:buClr>
              <a:buSzPts val="14700"/>
              <a:buNone/>
              <a:defRPr sz="14700">
                <a:solidFill>
                  <a:schemeClr val="dk1"/>
                </a:solidFill>
              </a:defRPr>
            </a:lvl1pPr>
            <a:lvl2pPr lvl="1" algn="ctr">
              <a:spcBef>
                <a:spcPts val="0"/>
              </a:spcBef>
              <a:spcAft>
                <a:spcPts val="0"/>
              </a:spcAft>
              <a:buClr>
                <a:schemeClr val="dk1"/>
              </a:buClr>
              <a:buSzPts val="14700"/>
              <a:buNone/>
              <a:defRPr sz="14700">
                <a:solidFill>
                  <a:schemeClr val="dk1"/>
                </a:solidFill>
              </a:defRPr>
            </a:lvl2pPr>
            <a:lvl3pPr lvl="2" algn="ctr">
              <a:spcBef>
                <a:spcPts val="0"/>
              </a:spcBef>
              <a:spcAft>
                <a:spcPts val="0"/>
              </a:spcAft>
              <a:buClr>
                <a:schemeClr val="dk1"/>
              </a:buClr>
              <a:buSzPts val="14700"/>
              <a:buNone/>
              <a:defRPr sz="14700">
                <a:solidFill>
                  <a:schemeClr val="dk1"/>
                </a:solidFill>
              </a:defRPr>
            </a:lvl3pPr>
            <a:lvl4pPr lvl="3" algn="ctr">
              <a:spcBef>
                <a:spcPts val="0"/>
              </a:spcBef>
              <a:spcAft>
                <a:spcPts val="0"/>
              </a:spcAft>
              <a:buClr>
                <a:schemeClr val="dk1"/>
              </a:buClr>
              <a:buSzPts val="14700"/>
              <a:buNone/>
              <a:defRPr sz="14700">
                <a:solidFill>
                  <a:schemeClr val="dk1"/>
                </a:solidFill>
              </a:defRPr>
            </a:lvl4pPr>
            <a:lvl5pPr lvl="4" algn="ctr">
              <a:spcBef>
                <a:spcPts val="0"/>
              </a:spcBef>
              <a:spcAft>
                <a:spcPts val="0"/>
              </a:spcAft>
              <a:buClr>
                <a:schemeClr val="dk1"/>
              </a:buClr>
              <a:buSzPts val="14700"/>
              <a:buNone/>
              <a:defRPr sz="14700">
                <a:solidFill>
                  <a:schemeClr val="dk1"/>
                </a:solidFill>
              </a:defRPr>
            </a:lvl5pPr>
            <a:lvl6pPr lvl="5" algn="ctr">
              <a:spcBef>
                <a:spcPts val="0"/>
              </a:spcBef>
              <a:spcAft>
                <a:spcPts val="0"/>
              </a:spcAft>
              <a:buClr>
                <a:schemeClr val="dk1"/>
              </a:buClr>
              <a:buSzPts val="14700"/>
              <a:buNone/>
              <a:defRPr sz="14700">
                <a:solidFill>
                  <a:schemeClr val="dk1"/>
                </a:solidFill>
              </a:defRPr>
            </a:lvl6pPr>
            <a:lvl7pPr lvl="6" algn="ctr">
              <a:spcBef>
                <a:spcPts val="0"/>
              </a:spcBef>
              <a:spcAft>
                <a:spcPts val="0"/>
              </a:spcAft>
              <a:buClr>
                <a:schemeClr val="dk1"/>
              </a:buClr>
              <a:buSzPts val="14700"/>
              <a:buNone/>
              <a:defRPr sz="14700">
                <a:solidFill>
                  <a:schemeClr val="dk1"/>
                </a:solidFill>
              </a:defRPr>
            </a:lvl7pPr>
            <a:lvl8pPr lvl="7" algn="ctr">
              <a:spcBef>
                <a:spcPts val="0"/>
              </a:spcBef>
              <a:spcAft>
                <a:spcPts val="0"/>
              </a:spcAft>
              <a:buClr>
                <a:schemeClr val="dk1"/>
              </a:buClr>
              <a:buSzPts val="14700"/>
              <a:buNone/>
              <a:defRPr sz="14700">
                <a:solidFill>
                  <a:schemeClr val="dk1"/>
                </a:solidFill>
              </a:defRPr>
            </a:lvl8pPr>
            <a:lvl9pPr lvl="8" algn="ctr">
              <a:spcBef>
                <a:spcPts val="0"/>
              </a:spcBef>
              <a:spcAft>
                <a:spcPts val="0"/>
              </a:spcAft>
              <a:buClr>
                <a:schemeClr val="dk1"/>
              </a:buClr>
              <a:buSzPts val="14700"/>
              <a:buNone/>
              <a:defRPr sz="14700">
                <a:solidFill>
                  <a:schemeClr val="dk1"/>
                </a:solidFill>
              </a:defRPr>
            </a:lvl9pPr>
          </a:lstStyle>
          <a:p>
            <a:r>
              <a:t>xx%</a:t>
            </a:r>
          </a:p>
        </p:txBody>
      </p:sp>
      <p:sp>
        <p:nvSpPr>
          <p:cNvPr id="52" name="Google Shape;52;p11"/>
          <p:cNvSpPr txBox="1">
            <a:spLocks noGrp="1"/>
          </p:cNvSpPr>
          <p:nvPr>
            <p:ph type="body" idx="1"/>
          </p:nvPr>
        </p:nvSpPr>
        <p:spPr>
          <a:xfrm>
            <a:off x="415600" y="4299000"/>
            <a:ext cx="11360700" cy="14289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3" name="Google Shape;53;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8" name="Google Shape;58;p13"/>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2100"/>
              </a:spcBef>
              <a:spcAft>
                <a:spcPts val="0"/>
              </a:spcAft>
              <a:buClr>
                <a:schemeClr val="dk1"/>
              </a:buClr>
              <a:buSzPts val="1800"/>
              <a:buChar char="○"/>
              <a:defRPr/>
            </a:lvl2pPr>
            <a:lvl3pPr marL="1371600" lvl="2" indent="-342900" algn="l" rtl="0">
              <a:spcBef>
                <a:spcPts val="2100"/>
              </a:spcBef>
              <a:spcAft>
                <a:spcPts val="0"/>
              </a:spcAft>
              <a:buClr>
                <a:schemeClr val="dk1"/>
              </a:buClr>
              <a:buSzPts val="1800"/>
              <a:buChar char="■"/>
              <a:defRPr/>
            </a:lvl3pPr>
            <a:lvl4pPr marL="1828800" lvl="3" indent="-342900" algn="l" rtl="0">
              <a:spcBef>
                <a:spcPts val="2100"/>
              </a:spcBef>
              <a:spcAft>
                <a:spcPts val="0"/>
              </a:spcAft>
              <a:buClr>
                <a:schemeClr val="dk1"/>
              </a:buClr>
              <a:buSzPts val="1800"/>
              <a:buChar char="●"/>
              <a:defRPr/>
            </a:lvl4pPr>
            <a:lvl5pPr marL="2286000" lvl="4" indent="-342900" algn="l" rtl="0">
              <a:spcBef>
                <a:spcPts val="2100"/>
              </a:spcBef>
              <a:spcAft>
                <a:spcPts val="0"/>
              </a:spcAft>
              <a:buClr>
                <a:schemeClr val="dk1"/>
              </a:buClr>
              <a:buSzPts val="1800"/>
              <a:buChar char="○"/>
              <a:defRPr/>
            </a:lvl5pPr>
            <a:lvl6pPr marL="2743200" lvl="5" indent="-342900" algn="l" rtl="0">
              <a:spcBef>
                <a:spcPts val="2100"/>
              </a:spcBef>
              <a:spcAft>
                <a:spcPts val="0"/>
              </a:spcAft>
              <a:buClr>
                <a:schemeClr val="dk1"/>
              </a:buClr>
              <a:buSzPts val="1800"/>
              <a:buChar char="■"/>
              <a:defRPr/>
            </a:lvl6pPr>
            <a:lvl7pPr marL="3200400" lvl="6" indent="-342900" algn="l" rtl="0">
              <a:spcBef>
                <a:spcPts val="2100"/>
              </a:spcBef>
              <a:spcAft>
                <a:spcPts val="0"/>
              </a:spcAft>
              <a:buClr>
                <a:schemeClr val="dk1"/>
              </a:buClr>
              <a:buSzPts val="1800"/>
              <a:buChar char="●"/>
              <a:defRPr/>
            </a:lvl7pPr>
            <a:lvl8pPr marL="3657600" lvl="7" indent="-342900" algn="l" rtl="0">
              <a:spcBef>
                <a:spcPts val="2100"/>
              </a:spcBef>
              <a:spcAft>
                <a:spcPts val="0"/>
              </a:spcAft>
              <a:buClr>
                <a:schemeClr val="dk1"/>
              </a:buClr>
              <a:buSzPts val="1800"/>
              <a:buChar char="○"/>
              <a:defRPr/>
            </a:lvl8pPr>
            <a:lvl9pPr marL="4114800" lvl="8" indent="-342900" algn="l" rtl="0">
              <a:spcBef>
                <a:spcPts val="2100"/>
              </a:spcBef>
              <a:spcAft>
                <a:spcPts val="2100"/>
              </a:spcAft>
              <a:buClr>
                <a:schemeClr val="dk1"/>
              </a:buClr>
              <a:buSzPts val="1800"/>
              <a:buChar char="■"/>
              <a:defRPr/>
            </a:lvl9pPr>
          </a:lstStyle>
          <a:p>
            <a:endParaRPr/>
          </a:p>
        </p:txBody>
      </p:sp>
      <p:sp>
        <p:nvSpPr>
          <p:cNvPr id="59" name="Google Shape;59;p13"/>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914400" y="2130426"/>
            <a:ext cx="103632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4" name="Google Shape;64;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2100"/>
              </a:spcBef>
              <a:spcAft>
                <a:spcPts val="0"/>
              </a:spcAft>
              <a:buClr>
                <a:srgbClr val="888888"/>
              </a:buClr>
              <a:buSzPts val="2800"/>
              <a:buNone/>
              <a:defRPr>
                <a:solidFill>
                  <a:srgbClr val="888888"/>
                </a:solidFill>
              </a:defRPr>
            </a:lvl2pPr>
            <a:lvl3pPr lvl="2" algn="ctr" rtl="0">
              <a:spcBef>
                <a:spcPts val="2100"/>
              </a:spcBef>
              <a:spcAft>
                <a:spcPts val="0"/>
              </a:spcAft>
              <a:buClr>
                <a:srgbClr val="888888"/>
              </a:buClr>
              <a:buSzPts val="2400"/>
              <a:buNone/>
              <a:defRPr>
                <a:solidFill>
                  <a:srgbClr val="888888"/>
                </a:solidFill>
              </a:defRPr>
            </a:lvl3pPr>
            <a:lvl4pPr lvl="3" algn="ctr" rtl="0">
              <a:spcBef>
                <a:spcPts val="2100"/>
              </a:spcBef>
              <a:spcAft>
                <a:spcPts val="0"/>
              </a:spcAft>
              <a:buClr>
                <a:srgbClr val="888888"/>
              </a:buClr>
              <a:buSzPts val="2000"/>
              <a:buNone/>
              <a:defRPr>
                <a:solidFill>
                  <a:srgbClr val="888888"/>
                </a:solidFill>
              </a:defRPr>
            </a:lvl4pPr>
            <a:lvl5pPr lvl="4" algn="ctr" rtl="0">
              <a:spcBef>
                <a:spcPts val="2100"/>
              </a:spcBef>
              <a:spcAft>
                <a:spcPts val="0"/>
              </a:spcAft>
              <a:buClr>
                <a:srgbClr val="888888"/>
              </a:buClr>
              <a:buSzPts val="2000"/>
              <a:buNone/>
              <a:defRPr>
                <a:solidFill>
                  <a:srgbClr val="888888"/>
                </a:solidFill>
              </a:defRPr>
            </a:lvl5pPr>
            <a:lvl6pPr lvl="5" algn="ctr" rtl="0">
              <a:spcBef>
                <a:spcPts val="2100"/>
              </a:spcBef>
              <a:spcAft>
                <a:spcPts val="0"/>
              </a:spcAft>
              <a:buClr>
                <a:srgbClr val="888888"/>
              </a:buClr>
              <a:buSzPts val="2000"/>
              <a:buNone/>
              <a:defRPr>
                <a:solidFill>
                  <a:srgbClr val="888888"/>
                </a:solidFill>
              </a:defRPr>
            </a:lvl6pPr>
            <a:lvl7pPr lvl="6" algn="ctr" rtl="0">
              <a:spcBef>
                <a:spcPts val="2100"/>
              </a:spcBef>
              <a:spcAft>
                <a:spcPts val="0"/>
              </a:spcAft>
              <a:buClr>
                <a:srgbClr val="888888"/>
              </a:buClr>
              <a:buSzPts val="2000"/>
              <a:buNone/>
              <a:defRPr>
                <a:solidFill>
                  <a:srgbClr val="888888"/>
                </a:solidFill>
              </a:defRPr>
            </a:lvl7pPr>
            <a:lvl8pPr lvl="7" algn="ctr" rtl="0">
              <a:spcBef>
                <a:spcPts val="2100"/>
              </a:spcBef>
              <a:spcAft>
                <a:spcPts val="0"/>
              </a:spcAft>
              <a:buClr>
                <a:srgbClr val="888888"/>
              </a:buClr>
              <a:buSzPts val="2000"/>
              <a:buNone/>
              <a:defRPr>
                <a:solidFill>
                  <a:srgbClr val="888888"/>
                </a:solidFill>
              </a:defRPr>
            </a:lvl8pPr>
            <a:lvl9pPr lvl="8" algn="ctr" rtl="0">
              <a:spcBef>
                <a:spcPts val="2100"/>
              </a:spcBef>
              <a:spcAft>
                <a:spcPts val="2100"/>
              </a:spcAft>
              <a:buClr>
                <a:srgbClr val="888888"/>
              </a:buClr>
              <a:buSzPts val="2000"/>
              <a:buNone/>
              <a:defRPr>
                <a:solidFill>
                  <a:srgbClr val="888888"/>
                </a:solidFill>
              </a:defRPr>
            </a:lvl9pPr>
          </a:lstStyle>
          <a:p>
            <a:endParaRPr/>
          </a:p>
        </p:txBody>
      </p:sp>
      <p:sp>
        <p:nvSpPr>
          <p:cNvPr id="65" name="Google Shape;65;p14"/>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15600" y="3307400"/>
            <a:ext cx="10819200" cy="3261300"/>
          </a:xfrm>
          <a:prstGeom prst="rect">
            <a:avLst/>
          </a:prstGeom>
        </p:spPr>
        <p:txBody>
          <a:bodyPr spcFirstLastPara="1" wrap="square" lIns="121900" tIns="121900" rIns="121900" bIns="121900" anchor="b" anchorCtr="0">
            <a:noAutofit/>
          </a:bodyPr>
          <a:lstStyle>
            <a:lvl1pPr lvl="0">
              <a:spcBef>
                <a:spcPts val="0"/>
              </a:spcBef>
              <a:spcAft>
                <a:spcPts val="0"/>
              </a:spcAft>
              <a:buClr>
                <a:schemeClr val="lt1"/>
              </a:buClr>
              <a:buSzPts val="9100"/>
              <a:buNone/>
              <a:defRPr sz="9100">
                <a:solidFill>
                  <a:schemeClr val="lt1"/>
                </a:solidFill>
              </a:defRPr>
            </a:lvl1pPr>
            <a:lvl2pPr lvl="1">
              <a:spcBef>
                <a:spcPts val="0"/>
              </a:spcBef>
              <a:spcAft>
                <a:spcPts val="0"/>
              </a:spcAft>
              <a:buClr>
                <a:schemeClr val="lt1"/>
              </a:buClr>
              <a:buSzPts val="9100"/>
              <a:buNone/>
              <a:defRPr sz="9100">
                <a:solidFill>
                  <a:schemeClr val="lt1"/>
                </a:solidFill>
              </a:defRPr>
            </a:lvl2pPr>
            <a:lvl3pPr lvl="2">
              <a:spcBef>
                <a:spcPts val="0"/>
              </a:spcBef>
              <a:spcAft>
                <a:spcPts val="0"/>
              </a:spcAft>
              <a:buClr>
                <a:schemeClr val="lt1"/>
              </a:buClr>
              <a:buSzPts val="9100"/>
              <a:buNone/>
              <a:defRPr sz="9100">
                <a:solidFill>
                  <a:schemeClr val="lt1"/>
                </a:solidFill>
              </a:defRPr>
            </a:lvl3pPr>
            <a:lvl4pPr lvl="3">
              <a:spcBef>
                <a:spcPts val="0"/>
              </a:spcBef>
              <a:spcAft>
                <a:spcPts val="0"/>
              </a:spcAft>
              <a:buClr>
                <a:schemeClr val="lt1"/>
              </a:buClr>
              <a:buSzPts val="9100"/>
              <a:buNone/>
              <a:defRPr sz="9100">
                <a:solidFill>
                  <a:schemeClr val="lt1"/>
                </a:solidFill>
              </a:defRPr>
            </a:lvl4pPr>
            <a:lvl5pPr lvl="4">
              <a:spcBef>
                <a:spcPts val="0"/>
              </a:spcBef>
              <a:spcAft>
                <a:spcPts val="0"/>
              </a:spcAft>
              <a:buClr>
                <a:schemeClr val="lt1"/>
              </a:buClr>
              <a:buSzPts val="9100"/>
              <a:buNone/>
              <a:defRPr sz="9100">
                <a:solidFill>
                  <a:schemeClr val="lt1"/>
                </a:solidFill>
              </a:defRPr>
            </a:lvl5pPr>
            <a:lvl6pPr lvl="5">
              <a:spcBef>
                <a:spcPts val="0"/>
              </a:spcBef>
              <a:spcAft>
                <a:spcPts val="0"/>
              </a:spcAft>
              <a:buClr>
                <a:schemeClr val="lt1"/>
              </a:buClr>
              <a:buSzPts val="9100"/>
              <a:buNone/>
              <a:defRPr sz="9100">
                <a:solidFill>
                  <a:schemeClr val="lt1"/>
                </a:solidFill>
              </a:defRPr>
            </a:lvl6pPr>
            <a:lvl7pPr lvl="6">
              <a:spcBef>
                <a:spcPts val="0"/>
              </a:spcBef>
              <a:spcAft>
                <a:spcPts val="0"/>
              </a:spcAft>
              <a:buClr>
                <a:schemeClr val="lt1"/>
              </a:buClr>
              <a:buSzPts val="9100"/>
              <a:buNone/>
              <a:defRPr sz="9100">
                <a:solidFill>
                  <a:schemeClr val="lt1"/>
                </a:solidFill>
              </a:defRPr>
            </a:lvl7pPr>
            <a:lvl8pPr lvl="7">
              <a:spcBef>
                <a:spcPts val="0"/>
              </a:spcBef>
              <a:spcAft>
                <a:spcPts val="0"/>
              </a:spcAft>
              <a:buClr>
                <a:schemeClr val="lt1"/>
              </a:buClr>
              <a:buSzPts val="9100"/>
              <a:buNone/>
              <a:defRPr sz="9100">
                <a:solidFill>
                  <a:schemeClr val="lt1"/>
                </a:solidFill>
              </a:defRPr>
            </a:lvl8pPr>
            <a:lvl9pPr lvl="8">
              <a:spcBef>
                <a:spcPts val="0"/>
              </a:spcBef>
              <a:spcAft>
                <a:spcPts val="0"/>
              </a:spcAft>
              <a:buClr>
                <a:schemeClr val="lt1"/>
              </a:buClr>
              <a:buSzPts val="9100"/>
              <a:buNone/>
              <a:defRPr sz="9100">
                <a:solidFill>
                  <a:schemeClr val="lt1"/>
                </a:solidFill>
              </a:defRPr>
            </a:lvl9pPr>
          </a:lstStyle>
          <a:p>
            <a:endParaRPr/>
          </a:p>
        </p:txBody>
      </p:sp>
      <p:sp>
        <p:nvSpPr>
          <p:cNvPr id="20" name="Google Shape;2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3" name="Google Shape;23;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 name="Google Shape;24;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7" name="Google Shape;27;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9" name="Google Shape;29;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Google Shape;32;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5" name="Google Shape;35;p7"/>
          <p:cNvSpPr txBox="1">
            <a:spLocks noGrp="1"/>
          </p:cNvSpPr>
          <p:nvPr>
            <p:ph type="body" idx="1"/>
          </p:nvPr>
        </p:nvSpPr>
        <p:spPr>
          <a:xfrm>
            <a:off x="415600" y="1987833"/>
            <a:ext cx="3744000" cy="410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6" name="Google Shape;36;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53667" y="701800"/>
            <a:ext cx="7578300" cy="54543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39" name="Google Shape;3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6096000" y="1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354000" y="1834132"/>
            <a:ext cx="5393700" cy="2069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44" name="Google Shape;44;p9"/>
          <p:cNvSpPr txBox="1">
            <a:spLocks noGrp="1"/>
          </p:cNvSpPr>
          <p:nvPr>
            <p:ph type="subTitle" idx="1"/>
          </p:nvPr>
        </p:nvSpPr>
        <p:spPr>
          <a:xfrm>
            <a:off x="354000" y="3974834"/>
            <a:ext cx="5393700" cy="17940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5" name="Google Shape;45;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2100"/>
              </a:spcBef>
              <a:spcAft>
                <a:spcPts val="0"/>
              </a:spcAft>
              <a:buClr>
                <a:schemeClr val="lt1"/>
              </a:buClr>
              <a:buSzPts val="1900"/>
              <a:buChar char="○"/>
              <a:defRPr>
                <a:solidFill>
                  <a:schemeClr val="lt1"/>
                </a:solidFill>
              </a:defRPr>
            </a:lvl2pPr>
            <a:lvl3pPr marL="1371600" lvl="2" indent="-349250">
              <a:spcBef>
                <a:spcPts val="2100"/>
              </a:spcBef>
              <a:spcAft>
                <a:spcPts val="0"/>
              </a:spcAft>
              <a:buClr>
                <a:schemeClr val="lt1"/>
              </a:buClr>
              <a:buSzPts val="1900"/>
              <a:buChar char="■"/>
              <a:defRPr>
                <a:solidFill>
                  <a:schemeClr val="lt1"/>
                </a:solidFill>
              </a:defRPr>
            </a:lvl3pPr>
            <a:lvl4pPr marL="1828800" lvl="3" indent="-349250">
              <a:spcBef>
                <a:spcPts val="2100"/>
              </a:spcBef>
              <a:spcAft>
                <a:spcPts val="0"/>
              </a:spcAft>
              <a:buClr>
                <a:schemeClr val="lt1"/>
              </a:buClr>
              <a:buSzPts val="1900"/>
              <a:buChar char="●"/>
              <a:defRPr>
                <a:solidFill>
                  <a:schemeClr val="lt1"/>
                </a:solidFill>
              </a:defRPr>
            </a:lvl4pPr>
            <a:lvl5pPr marL="2286000" lvl="4" indent="-349250">
              <a:spcBef>
                <a:spcPts val="2100"/>
              </a:spcBef>
              <a:spcAft>
                <a:spcPts val="0"/>
              </a:spcAft>
              <a:buClr>
                <a:schemeClr val="lt1"/>
              </a:buClr>
              <a:buSzPts val="1900"/>
              <a:buChar char="○"/>
              <a:defRPr>
                <a:solidFill>
                  <a:schemeClr val="lt1"/>
                </a:solidFill>
              </a:defRPr>
            </a:lvl5pPr>
            <a:lvl6pPr marL="2743200" lvl="5" indent="-349250">
              <a:spcBef>
                <a:spcPts val="2100"/>
              </a:spcBef>
              <a:spcAft>
                <a:spcPts val="0"/>
              </a:spcAft>
              <a:buClr>
                <a:schemeClr val="lt1"/>
              </a:buClr>
              <a:buSzPts val="1900"/>
              <a:buChar char="■"/>
              <a:defRPr>
                <a:solidFill>
                  <a:schemeClr val="lt1"/>
                </a:solidFill>
              </a:defRPr>
            </a:lvl6pPr>
            <a:lvl7pPr marL="3200400" lvl="6" indent="-349250">
              <a:spcBef>
                <a:spcPts val="2100"/>
              </a:spcBef>
              <a:spcAft>
                <a:spcPts val="0"/>
              </a:spcAft>
              <a:buClr>
                <a:schemeClr val="lt1"/>
              </a:buClr>
              <a:buSzPts val="1900"/>
              <a:buChar char="●"/>
              <a:defRPr>
                <a:solidFill>
                  <a:schemeClr val="lt1"/>
                </a:solidFill>
              </a:defRPr>
            </a:lvl7pPr>
            <a:lvl8pPr marL="3657600" lvl="7" indent="-349250">
              <a:spcBef>
                <a:spcPts val="2100"/>
              </a:spcBef>
              <a:spcAft>
                <a:spcPts val="0"/>
              </a:spcAft>
              <a:buClr>
                <a:schemeClr val="lt1"/>
              </a:buClr>
              <a:buSzPts val="1900"/>
              <a:buChar char="○"/>
              <a:defRPr>
                <a:solidFill>
                  <a:schemeClr val="lt1"/>
                </a:solidFill>
              </a:defRPr>
            </a:lvl8pPr>
            <a:lvl9pPr marL="4114800" lvl="8" indent="-349250">
              <a:spcBef>
                <a:spcPts val="2100"/>
              </a:spcBef>
              <a:spcAft>
                <a:spcPts val="2100"/>
              </a:spcAft>
              <a:buClr>
                <a:schemeClr val="lt1"/>
              </a:buClr>
              <a:buSzPts val="1900"/>
              <a:buChar char="■"/>
              <a:defRPr>
                <a:solidFill>
                  <a:schemeClr val="lt1"/>
                </a:solidFill>
              </a:defRPr>
            </a:lvl9pPr>
          </a:lstStyle>
          <a:p>
            <a:endParaRPr/>
          </a:p>
        </p:txBody>
      </p:sp>
      <p:sp>
        <p:nvSpPr>
          <p:cNvPr id="46" name="Google Shape;46;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Clr>
                <a:schemeClr val="accent3"/>
              </a:buClr>
              <a:buSzPts val="24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9" name="Google Shape;49;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marL="914400" lvl="1"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2pPr>
            <a:lvl3pPr marL="1371600" lvl="2"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3pPr>
            <a:lvl4pPr marL="1828800" lvl="3"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4pPr>
            <a:lvl5pPr marL="2286000" lvl="4"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5pPr>
            <a:lvl6pPr marL="2743200" lvl="5"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6pPr>
            <a:lvl7pPr marL="3200400" lvl="6"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7pPr>
            <a:lvl8pPr marL="3657600" lvl="7"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8pPr>
            <a:lvl9pPr marL="4114800" lvl="8" indent="-349250">
              <a:lnSpc>
                <a:spcPct val="115000"/>
              </a:lnSpc>
              <a:spcBef>
                <a:spcPts val="2100"/>
              </a:spcBef>
              <a:spcAft>
                <a:spcPts val="2100"/>
              </a:spcAft>
              <a:buClr>
                <a:schemeClr val="dk2"/>
              </a:buClr>
              <a:buSzPts val="1900"/>
              <a:buFont typeface="Proxima Nova"/>
              <a:buChar char="■"/>
              <a:defRPr sz="1900">
                <a:solidFill>
                  <a:schemeClr val="dk2"/>
                </a:solidFill>
                <a:latin typeface="Proxima Nova"/>
                <a:ea typeface="Proxima Nova"/>
                <a:cs typeface="Proxima Nova"/>
                <a:sym typeface="Proxima Nova"/>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Proxima Nova"/>
                <a:ea typeface="Proxima Nova"/>
                <a:cs typeface="Proxima Nova"/>
                <a:sym typeface="Proxima Nova"/>
              </a:defRPr>
            </a:lvl1pPr>
            <a:lvl2pPr lvl="1" algn="r">
              <a:buNone/>
              <a:defRPr sz="1300">
                <a:solidFill>
                  <a:schemeClr val="dk2"/>
                </a:solidFill>
                <a:latin typeface="Proxima Nova"/>
                <a:ea typeface="Proxima Nova"/>
                <a:cs typeface="Proxima Nova"/>
                <a:sym typeface="Proxima Nova"/>
              </a:defRPr>
            </a:lvl2pPr>
            <a:lvl3pPr lvl="2" algn="r">
              <a:buNone/>
              <a:defRPr sz="1300">
                <a:solidFill>
                  <a:schemeClr val="dk2"/>
                </a:solidFill>
                <a:latin typeface="Proxima Nova"/>
                <a:ea typeface="Proxima Nova"/>
                <a:cs typeface="Proxima Nova"/>
                <a:sym typeface="Proxima Nova"/>
              </a:defRPr>
            </a:lvl3pPr>
            <a:lvl4pPr lvl="3" algn="r">
              <a:buNone/>
              <a:defRPr sz="1300">
                <a:solidFill>
                  <a:schemeClr val="dk2"/>
                </a:solidFill>
                <a:latin typeface="Proxima Nova"/>
                <a:ea typeface="Proxima Nova"/>
                <a:cs typeface="Proxima Nova"/>
                <a:sym typeface="Proxima Nova"/>
              </a:defRPr>
            </a:lvl4pPr>
            <a:lvl5pPr lvl="4" algn="r">
              <a:buNone/>
              <a:defRPr sz="1300">
                <a:solidFill>
                  <a:schemeClr val="dk2"/>
                </a:solidFill>
                <a:latin typeface="Proxima Nova"/>
                <a:ea typeface="Proxima Nova"/>
                <a:cs typeface="Proxima Nova"/>
                <a:sym typeface="Proxima Nova"/>
              </a:defRPr>
            </a:lvl5pPr>
            <a:lvl6pPr lvl="5" algn="r">
              <a:buNone/>
              <a:defRPr sz="1300">
                <a:solidFill>
                  <a:schemeClr val="dk2"/>
                </a:solidFill>
                <a:latin typeface="Proxima Nova"/>
                <a:ea typeface="Proxima Nova"/>
                <a:cs typeface="Proxima Nova"/>
                <a:sym typeface="Proxima Nova"/>
              </a:defRPr>
            </a:lvl6pPr>
            <a:lvl7pPr lvl="6" algn="r">
              <a:buNone/>
              <a:defRPr sz="1300">
                <a:solidFill>
                  <a:schemeClr val="dk2"/>
                </a:solidFill>
                <a:latin typeface="Proxima Nova"/>
                <a:ea typeface="Proxima Nova"/>
                <a:cs typeface="Proxima Nova"/>
                <a:sym typeface="Proxima Nova"/>
              </a:defRPr>
            </a:lvl7pPr>
            <a:lvl8pPr lvl="7" algn="r">
              <a:buNone/>
              <a:defRPr sz="1300">
                <a:solidFill>
                  <a:schemeClr val="dk2"/>
                </a:solidFill>
                <a:latin typeface="Proxima Nova"/>
                <a:ea typeface="Proxima Nova"/>
                <a:cs typeface="Proxima Nova"/>
                <a:sym typeface="Proxima Nova"/>
              </a:defRPr>
            </a:lvl8pPr>
            <a:lvl9pPr lvl="8" algn="r">
              <a:buNone/>
              <a:defRPr sz="13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5"/>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p:nvPr/>
        </p:nvSpPr>
        <p:spPr>
          <a:xfrm>
            <a:off x="4550875" y="2402850"/>
            <a:ext cx="6696900" cy="3040500"/>
          </a:xfrm>
          <a:prstGeom prst="rect">
            <a:avLst/>
          </a:prstGeom>
          <a:noFill/>
          <a:ln>
            <a:noFill/>
          </a:ln>
        </p:spPr>
        <p:txBody>
          <a:bodyPr spcFirstLastPara="1" wrap="square" lIns="91425" tIns="91425" rIns="91425" bIns="91425" anchor="t" anchorCtr="0">
            <a:noAutofit/>
          </a:bodyPr>
          <a:lstStyle/>
          <a:p>
            <a:pPr>
              <a:spcBef>
                <a:spcPts val="1800"/>
              </a:spcBef>
            </a:pPr>
            <a:r>
              <a:rPr lang="en-US" sz="3200" b="1" dirty="0">
                <a:latin typeface="Nunito"/>
                <a:ea typeface="Nunito"/>
                <a:cs typeface="Nunito"/>
                <a:sym typeface="Nunito"/>
              </a:rPr>
              <a:t>How can we respond to social and internal pressures to use substances?</a:t>
            </a:r>
            <a:endParaRPr sz="3200" b="1">
              <a:latin typeface="Nunito"/>
              <a:ea typeface="Nunito"/>
              <a:cs typeface="Nunito"/>
              <a:sym typeface="Nunito"/>
            </a:endParaRPr>
          </a:p>
          <a:p>
            <a:pPr marL="0" lvl="0" indent="0" algn="l" rtl="0">
              <a:lnSpc>
                <a:spcPct val="100000"/>
              </a:lnSpc>
              <a:spcBef>
                <a:spcPts val="3000"/>
              </a:spcBef>
              <a:spcAft>
                <a:spcPts val="1000"/>
              </a:spcAft>
              <a:buNone/>
            </a:pPr>
            <a:r>
              <a:rPr lang="en-US" sz="3200" b="1" dirty="0">
                <a:latin typeface="Nunito"/>
                <a:ea typeface="Nunito"/>
                <a:cs typeface="Nunito"/>
                <a:sym typeface="Nunito"/>
              </a:rPr>
              <a:t>What are some good ways to say “no” when we’re offered substances?</a:t>
            </a:r>
            <a:endParaRPr sz="3200" b="1" dirty="0">
              <a:latin typeface="Nunito"/>
              <a:ea typeface="Nunito"/>
              <a:cs typeface="Nunito"/>
              <a:sym typeface="Nunito"/>
            </a:endParaRPr>
          </a:p>
        </p:txBody>
      </p:sp>
      <p:pic>
        <p:nvPicPr>
          <p:cNvPr id="76" name="Google Shape;76;p15"/>
          <p:cNvPicPr preferRelativeResize="0"/>
          <p:nvPr/>
        </p:nvPicPr>
        <p:blipFill rotWithShape="1">
          <a:blip r:embed="rId3">
            <a:alphaModFix/>
          </a:blip>
          <a:srcRect l="5584" t="2928" r="11920" b="2918"/>
          <a:stretch/>
        </p:blipFill>
        <p:spPr>
          <a:xfrm flipH="1">
            <a:off x="397575" y="318050"/>
            <a:ext cx="3796750" cy="6254800"/>
          </a:xfrm>
          <a:prstGeom prst="rect">
            <a:avLst/>
          </a:prstGeom>
          <a:noFill/>
          <a:ln>
            <a:noFill/>
          </a:ln>
        </p:spPr>
      </p:pic>
      <p:sp>
        <p:nvSpPr>
          <p:cNvPr id="77" name="Google Shape;77;p15"/>
          <p:cNvSpPr txBox="1"/>
          <p:nvPr/>
        </p:nvSpPr>
        <p:spPr>
          <a:xfrm>
            <a:off x="3788875" y="426875"/>
            <a:ext cx="6051000" cy="139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500">
                <a:solidFill>
                  <a:srgbClr val="F1C232"/>
                </a:solidFill>
                <a:latin typeface="Alfa Slab One"/>
                <a:ea typeface="Alfa Slab One"/>
                <a:cs typeface="Alfa Slab One"/>
                <a:sym typeface="Alfa Slab One"/>
              </a:rPr>
              <a:t>Core Lesson 6: </a:t>
            </a:r>
            <a:r>
              <a:rPr lang="en-US" sz="3200">
                <a:solidFill>
                  <a:srgbClr val="F1C232"/>
                </a:solidFill>
                <a:latin typeface="Alfa Slab One"/>
                <a:ea typeface="Alfa Slab One"/>
                <a:cs typeface="Alfa Slab One"/>
                <a:sym typeface="Alfa Slab One"/>
              </a:rPr>
              <a:t>Resisting Internal and External Pressures to Use Drugs</a:t>
            </a:r>
            <a:endParaRPr sz="3200">
              <a:solidFill>
                <a:srgbClr val="F1C232"/>
              </a:solidFill>
              <a:latin typeface="Alfa Slab One"/>
              <a:ea typeface="Alfa Slab One"/>
              <a:cs typeface="Alfa Slab One"/>
              <a:sym typeface="Alfa Slab One"/>
            </a:endParaRPr>
          </a:p>
        </p:txBody>
      </p:sp>
      <p:cxnSp>
        <p:nvCxnSpPr>
          <p:cNvPr id="78" name="Google Shape;78;p15"/>
          <p:cNvCxnSpPr/>
          <p:nvPr/>
        </p:nvCxnSpPr>
        <p:spPr>
          <a:xfrm>
            <a:off x="3876250" y="2329075"/>
            <a:ext cx="6718800" cy="0"/>
          </a:xfrm>
          <a:prstGeom prst="straightConnector1">
            <a:avLst/>
          </a:prstGeom>
          <a:noFill/>
          <a:ln w="9525" cap="flat" cmpd="sng">
            <a:solidFill>
              <a:schemeClr val="dk2"/>
            </a:solidFill>
            <a:prstDash val="solid"/>
            <a:round/>
            <a:headEnd type="none" w="med" len="med"/>
            <a:tailEnd type="none" w="med" len="med"/>
          </a:ln>
        </p:spPr>
      </p:cxnSp>
      <p:pic>
        <p:nvPicPr>
          <p:cNvPr id="2" name="Picture 2">
            <a:extLst>
              <a:ext uri="{FF2B5EF4-FFF2-40B4-BE49-F238E27FC236}">
                <a16:creationId xmlns:a16="http://schemas.microsoft.com/office/drawing/2014/main" id="{2299E107-EBD8-B539-C791-FF11B8BE2FDA}"/>
              </a:ext>
            </a:extLst>
          </p:cNvPr>
          <p:cNvPicPr>
            <a:picLocks noChangeAspect="1"/>
          </p:cNvPicPr>
          <p:nvPr/>
        </p:nvPicPr>
        <p:blipFill>
          <a:blip r:embed="rId4"/>
          <a:stretch>
            <a:fillRect/>
          </a:stretch>
        </p:blipFill>
        <p:spPr>
          <a:xfrm>
            <a:off x="9601200" y="427386"/>
            <a:ext cx="2133600" cy="1076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6"/>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txBox="1"/>
          <p:nvPr/>
        </p:nvSpPr>
        <p:spPr>
          <a:xfrm>
            <a:off x="4524335" y="2355973"/>
            <a:ext cx="7355100" cy="3123300"/>
          </a:xfrm>
          <a:prstGeom prst="rect">
            <a:avLst/>
          </a:prstGeom>
          <a:noFill/>
          <a:ln>
            <a:noFill/>
          </a:ln>
        </p:spPr>
        <p:txBody>
          <a:bodyPr spcFirstLastPara="1" wrap="square" lIns="91425" tIns="91425" rIns="91425" bIns="91425" anchor="t" anchorCtr="0">
            <a:noAutofit/>
          </a:bodyPr>
          <a:lstStyle/>
          <a:p>
            <a:pPr marL="457200" indent="-393700">
              <a:spcBef>
                <a:spcPts val="1800"/>
              </a:spcBef>
              <a:buSzPts val="2600"/>
              <a:buFont typeface="Nunito,Sans-Serif"/>
              <a:buChar char="★"/>
            </a:pPr>
            <a:r>
              <a:rPr lang="en-US" sz="2000" b="1" dirty="0">
                <a:latin typeface="Nunito"/>
                <a:ea typeface="Nunito"/>
                <a:sym typeface="Nunito"/>
              </a:rPr>
              <a:t>It’s Friday night, and there’s a great party about to happen. You just had a fight with your parents. They have given you a really early curfew, and they won’t let you stay out even an extra half hour. You are really angry! When you get to the party, you think, “Maybe I’ll just get wasted and show them.” No one pressures you to drink, but you are angry and hurt and you think, “Getting wasted might make things better.”</a:t>
            </a:r>
            <a:br>
              <a:rPr lang="en-US" sz="2000" b="1" dirty="0">
                <a:ea typeface="Nunito"/>
              </a:rPr>
            </a:br>
            <a:endParaRPr lang="en-US" sz="2000" dirty="0">
              <a:ea typeface="Nunito"/>
            </a:endParaRPr>
          </a:p>
          <a:p>
            <a:pPr marL="457200" lvl="0" indent="-393700" algn="l">
              <a:spcBef>
                <a:spcPts val="1800"/>
              </a:spcBef>
              <a:spcAft>
                <a:spcPts val="0"/>
              </a:spcAft>
              <a:buSzPts val="2600"/>
              <a:buFont typeface="Nunito"/>
              <a:buChar char="★"/>
            </a:pPr>
            <a:endParaRPr lang="en-US" sz="2000" dirty="0">
              <a:ea typeface="Nunito"/>
            </a:endParaRPr>
          </a:p>
          <a:p>
            <a:pPr marL="0" lvl="0" indent="0" algn="l" rtl="0">
              <a:lnSpc>
                <a:spcPct val="100000"/>
              </a:lnSpc>
              <a:spcBef>
                <a:spcPts val="1800"/>
              </a:spcBef>
              <a:spcAft>
                <a:spcPts val="1000"/>
              </a:spcAft>
              <a:buNone/>
            </a:pPr>
            <a:endParaRPr sz="2200" b="1">
              <a:latin typeface="Nunito"/>
              <a:ea typeface="Nunito"/>
              <a:cs typeface="Nunito"/>
              <a:sym typeface="Nunito"/>
            </a:endParaRPr>
          </a:p>
        </p:txBody>
      </p:sp>
      <p:sp>
        <p:nvSpPr>
          <p:cNvPr id="197" name="Google Shape;197;p26"/>
          <p:cNvSpPr txBox="1"/>
          <p:nvPr/>
        </p:nvSpPr>
        <p:spPr>
          <a:xfrm>
            <a:off x="4455950" y="426875"/>
            <a:ext cx="7009400" cy="951900"/>
          </a:xfrm>
          <a:prstGeom prst="rect">
            <a:avLst/>
          </a:prstGeom>
          <a:noFill/>
          <a:ln>
            <a:noFill/>
          </a:ln>
        </p:spPr>
        <p:txBody>
          <a:bodyPr spcFirstLastPara="1" wrap="square" lIns="91425" tIns="91425" rIns="91425" bIns="91425" anchor="t" anchorCtr="0">
            <a:noAutofit/>
          </a:bodyPr>
          <a:lstStyle/>
          <a:p>
            <a:pPr>
              <a:lnSpc>
                <a:spcPct val="115000"/>
              </a:lnSpc>
            </a:pPr>
            <a:r>
              <a:rPr lang="en-US" sz="4300" dirty="0">
                <a:solidFill>
                  <a:srgbClr val="F1C232"/>
                </a:solidFill>
                <a:latin typeface="Alfa Slab One"/>
                <a:ea typeface="Alfa Slab One"/>
                <a:cs typeface="Alfa Slab One"/>
              </a:rPr>
              <a:t>Alcohol- Fight with Parents </a:t>
            </a:r>
            <a:endParaRPr sz="4300" dirty="0">
              <a:solidFill>
                <a:srgbClr val="F1C232"/>
              </a:solidFill>
              <a:latin typeface="Alfa Slab One"/>
              <a:ea typeface="Alfa Slab One"/>
              <a:cs typeface="Alfa Slab One"/>
              <a:sym typeface="Alfa Slab One"/>
            </a:endParaRPr>
          </a:p>
        </p:txBody>
      </p:sp>
      <p:pic>
        <p:nvPicPr>
          <p:cNvPr id="198" name="Google Shape;198;p26"/>
          <p:cNvPicPr preferRelativeResize="0"/>
          <p:nvPr/>
        </p:nvPicPr>
        <p:blipFill>
          <a:blip r:embed="rId3">
            <a:alphaModFix/>
          </a:blip>
          <a:stretch>
            <a:fillRect/>
          </a:stretch>
        </p:blipFill>
        <p:spPr>
          <a:xfrm>
            <a:off x="424075" y="426875"/>
            <a:ext cx="3718276" cy="4957726"/>
          </a:xfrm>
          <a:prstGeom prst="rect">
            <a:avLst/>
          </a:prstGeom>
          <a:noFill/>
          <a:ln>
            <a:noFill/>
          </a:ln>
        </p:spPr>
      </p:pic>
      <p:sp>
        <p:nvSpPr>
          <p:cNvPr id="199" name="Google Shape;199;p26"/>
          <p:cNvSpPr txBox="1"/>
          <p:nvPr/>
        </p:nvSpPr>
        <p:spPr>
          <a:xfrm>
            <a:off x="546475" y="5688550"/>
            <a:ext cx="11539500" cy="585000"/>
          </a:xfrm>
          <a:prstGeom prst="rect">
            <a:avLst/>
          </a:prstGeom>
          <a:noFill/>
          <a:ln>
            <a:noFill/>
          </a:ln>
        </p:spPr>
        <p:txBody>
          <a:bodyPr spcFirstLastPara="1" wrap="square" lIns="91425" tIns="91425" rIns="91425" bIns="91425" anchor="t" anchorCtr="0">
            <a:spAutoFit/>
          </a:bodyPr>
          <a:lstStyle/>
          <a:p>
            <a:pPr marL="0" lvl="0" indent="0" algn="l" rtl="0">
              <a:spcBef>
                <a:spcPts val="1800"/>
              </a:spcBef>
              <a:spcAft>
                <a:spcPts val="1000"/>
              </a:spcAft>
              <a:buNone/>
            </a:pPr>
            <a:r>
              <a:rPr lang="en-US" sz="2600">
                <a:latin typeface="Alfa Slab One"/>
                <a:ea typeface="Alfa Slab One"/>
                <a:cs typeface="Alfa Slab One"/>
                <a:sym typeface="Alfa Slab One"/>
              </a:rPr>
              <a:t>What could you do, say, or think so that you would not drink?</a:t>
            </a:r>
            <a:endParaRPr sz="2600">
              <a:latin typeface="Alfa Slab One"/>
              <a:ea typeface="Alfa Slab One"/>
              <a:cs typeface="Alfa Slab One"/>
              <a:sym typeface="Alfa Slab On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27"/>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txBox="1"/>
          <p:nvPr/>
        </p:nvSpPr>
        <p:spPr>
          <a:xfrm>
            <a:off x="4455950" y="1887050"/>
            <a:ext cx="7143600" cy="3123300"/>
          </a:xfrm>
          <a:prstGeom prst="rect">
            <a:avLst/>
          </a:prstGeom>
          <a:noFill/>
          <a:ln>
            <a:noFill/>
          </a:ln>
        </p:spPr>
        <p:txBody>
          <a:bodyPr spcFirstLastPara="1" wrap="square" lIns="91425" tIns="91425" rIns="91425" bIns="91425" anchor="t" anchorCtr="0">
            <a:noAutofit/>
          </a:bodyPr>
          <a:lstStyle/>
          <a:p>
            <a:pPr marL="457200" lvl="0" indent="-361950" algn="l" rtl="0">
              <a:spcBef>
                <a:spcPts val="1800"/>
              </a:spcBef>
              <a:spcAft>
                <a:spcPts val="0"/>
              </a:spcAft>
              <a:buSzPts val="2100"/>
              <a:buFont typeface="Nunito"/>
              <a:buChar char="★"/>
            </a:pPr>
            <a:r>
              <a:rPr lang="en-US" sz="2100" b="1">
                <a:latin typeface="Nunito"/>
                <a:ea typeface="Nunito"/>
                <a:cs typeface="Nunito"/>
                <a:sym typeface="Nunito"/>
              </a:rPr>
              <a:t>It’s Friday night, and there’s a great party about to happen. You just had a fight with your parents. They have given you a really early curfew, and they won’t let you stay out even an extra half hour. You are really angry!</a:t>
            </a:r>
            <a:endParaRPr sz="2100" b="1">
              <a:latin typeface="Nunito"/>
              <a:ea typeface="Nunito"/>
              <a:cs typeface="Nunito"/>
              <a:sym typeface="Nunito"/>
            </a:endParaRPr>
          </a:p>
          <a:p>
            <a:pPr marL="457200" lvl="0" indent="-361950" algn="l" rtl="0">
              <a:spcBef>
                <a:spcPts val="1800"/>
              </a:spcBef>
              <a:spcAft>
                <a:spcPts val="1000"/>
              </a:spcAft>
              <a:buSzPts val="2100"/>
              <a:buFont typeface="Nunito"/>
              <a:buChar char="★"/>
            </a:pPr>
            <a:r>
              <a:rPr lang="en-US" sz="2100" b="1">
                <a:latin typeface="Nunito"/>
                <a:ea typeface="Nunito"/>
                <a:cs typeface="Nunito"/>
                <a:sym typeface="Nunito"/>
              </a:rPr>
              <a:t>When you get to the party, you think, “Maybe I’ll just get wasted and show them.” No one pressures you to drink, but you are angry and hurt and you think, “Getting wasted might make things better.”</a:t>
            </a:r>
            <a:endParaRPr sz="2100" b="1">
              <a:latin typeface="Nunito"/>
              <a:ea typeface="Nunito"/>
              <a:cs typeface="Nunito"/>
              <a:sym typeface="Nunito"/>
            </a:endParaRPr>
          </a:p>
        </p:txBody>
      </p:sp>
      <p:sp>
        <p:nvSpPr>
          <p:cNvPr id="207" name="Google Shape;207;p27"/>
          <p:cNvSpPr txBox="1"/>
          <p:nvPr/>
        </p:nvSpPr>
        <p:spPr>
          <a:xfrm>
            <a:off x="4455950" y="426875"/>
            <a:ext cx="6374400" cy="95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4300">
                <a:solidFill>
                  <a:srgbClr val="F1C232"/>
                </a:solidFill>
                <a:latin typeface="Alfa Slab One"/>
                <a:ea typeface="Alfa Slab One"/>
                <a:cs typeface="Alfa Slab One"/>
                <a:sym typeface="Alfa Slab One"/>
              </a:rPr>
              <a:t>Internal Pressure Scenarios (D1)</a:t>
            </a:r>
            <a:endParaRPr sz="4300">
              <a:solidFill>
                <a:srgbClr val="F1C232"/>
              </a:solidFill>
              <a:latin typeface="Alfa Slab One"/>
              <a:ea typeface="Alfa Slab One"/>
              <a:cs typeface="Alfa Slab One"/>
              <a:sym typeface="Alfa Slab One"/>
            </a:endParaRPr>
          </a:p>
        </p:txBody>
      </p:sp>
      <p:pic>
        <p:nvPicPr>
          <p:cNvPr id="208" name="Google Shape;208;p27"/>
          <p:cNvPicPr preferRelativeResize="0"/>
          <p:nvPr/>
        </p:nvPicPr>
        <p:blipFill>
          <a:blip r:embed="rId3">
            <a:alphaModFix/>
          </a:blip>
          <a:stretch>
            <a:fillRect/>
          </a:stretch>
        </p:blipFill>
        <p:spPr>
          <a:xfrm>
            <a:off x="424075" y="426875"/>
            <a:ext cx="3718276" cy="4957726"/>
          </a:xfrm>
          <a:prstGeom prst="rect">
            <a:avLst/>
          </a:prstGeom>
          <a:noFill/>
          <a:ln>
            <a:noFill/>
          </a:ln>
        </p:spPr>
      </p:pic>
      <p:sp>
        <p:nvSpPr>
          <p:cNvPr id="209" name="Google Shape;209;p27"/>
          <p:cNvSpPr txBox="1"/>
          <p:nvPr/>
        </p:nvSpPr>
        <p:spPr>
          <a:xfrm>
            <a:off x="546475" y="5688550"/>
            <a:ext cx="11539500" cy="585000"/>
          </a:xfrm>
          <a:prstGeom prst="rect">
            <a:avLst/>
          </a:prstGeom>
          <a:noFill/>
          <a:ln>
            <a:noFill/>
          </a:ln>
        </p:spPr>
        <p:txBody>
          <a:bodyPr spcFirstLastPara="1" wrap="square" lIns="91425" tIns="91425" rIns="91425" bIns="91425" anchor="t" anchorCtr="0">
            <a:spAutoFit/>
          </a:bodyPr>
          <a:lstStyle/>
          <a:p>
            <a:pPr marL="0" lvl="0" indent="0" algn="l" rtl="0">
              <a:spcBef>
                <a:spcPts val="1800"/>
              </a:spcBef>
              <a:spcAft>
                <a:spcPts val="1000"/>
              </a:spcAft>
              <a:buNone/>
            </a:pPr>
            <a:r>
              <a:rPr lang="en-US" sz="2600">
                <a:latin typeface="Alfa Slab One"/>
                <a:ea typeface="Alfa Slab One"/>
                <a:cs typeface="Alfa Slab One"/>
                <a:sym typeface="Alfa Slab One"/>
              </a:rPr>
              <a:t>What could you do, say, or think so that you would not drink?</a:t>
            </a:r>
            <a:endParaRPr sz="2600">
              <a:latin typeface="Alfa Slab One"/>
              <a:ea typeface="Alfa Slab One"/>
              <a:cs typeface="Alfa Slab One"/>
              <a:sym typeface="Alfa Slab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29"/>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txBox="1"/>
          <p:nvPr/>
        </p:nvSpPr>
        <p:spPr>
          <a:xfrm>
            <a:off x="4455950" y="2807312"/>
            <a:ext cx="6983100" cy="2211600"/>
          </a:xfrm>
          <a:prstGeom prst="rect">
            <a:avLst/>
          </a:prstGeom>
          <a:noFill/>
          <a:ln>
            <a:noFill/>
          </a:ln>
        </p:spPr>
        <p:txBody>
          <a:bodyPr spcFirstLastPara="1" wrap="square" lIns="91425" tIns="91425" rIns="91425" bIns="91425" anchor="t" anchorCtr="0">
            <a:noAutofit/>
          </a:bodyPr>
          <a:lstStyle/>
          <a:p>
            <a:pPr marL="457200" lvl="0" indent="-393700" algn="l" rtl="0">
              <a:spcBef>
                <a:spcPts val="1800"/>
              </a:spcBef>
              <a:spcAft>
                <a:spcPts val="0"/>
              </a:spcAft>
              <a:buSzPts val="2600"/>
              <a:buFont typeface="Nunito"/>
              <a:buChar char="★"/>
            </a:pPr>
            <a:r>
              <a:rPr lang="en-US" sz="2600" b="1">
                <a:latin typeface="Nunito"/>
                <a:ea typeface="Nunito"/>
                <a:cs typeface="Nunito"/>
                <a:sym typeface="Nunito"/>
              </a:rPr>
              <a:t>You are online and see that friends are posting pictures and some are vaping.</a:t>
            </a:r>
            <a:endParaRPr sz="2600" b="1">
              <a:latin typeface="Nunito"/>
              <a:ea typeface="Nunito"/>
              <a:cs typeface="Nunito"/>
              <a:sym typeface="Nunito"/>
            </a:endParaRPr>
          </a:p>
          <a:p>
            <a:pPr marL="457200" lvl="0" indent="-393700" algn="l" rtl="0">
              <a:spcBef>
                <a:spcPts val="2400"/>
              </a:spcBef>
              <a:spcAft>
                <a:spcPts val="0"/>
              </a:spcAft>
              <a:buSzPts val="2600"/>
              <a:buFont typeface="Nunito"/>
              <a:buChar char="★"/>
            </a:pPr>
            <a:r>
              <a:rPr lang="en-US" sz="2600" b="1">
                <a:latin typeface="Nunito"/>
                <a:ea typeface="Nunito"/>
                <a:cs typeface="Nunito"/>
                <a:sym typeface="Nunito"/>
              </a:rPr>
              <a:t>You think to yourself, “Should I respond? Should I like, ignore, or comment on their posts?”</a:t>
            </a:r>
            <a:endParaRPr sz="2600" b="1">
              <a:latin typeface="Nunito"/>
              <a:ea typeface="Nunito"/>
              <a:cs typeface="Nunito"/>
              <a:sym typeface="Nunito"/>
            </a:endParaRPr>
          </a:p>
          <a:p>
            <a:pPr marL="0" lvl="0" indent="0" algn="l" rtl="0">
              <a:lnSpc>
                <a:spcPct val="100000"/>
              </a:lnSpc>
              <a:spcBef>
                <a:spcPts val="1800"/>
              </a:spcBef>
              <a:spcAft>
                <a:spcPts val="0"/>
              </a:spcAft>
              <a:buNone/>
            </a:pPr>
            <a:endParaRPr sz="2700" b="1">
              <a:latin typeface="Nunito"/>
              <a:ea typeface="Nunito"/>
              <a:cs typeface="Nunito"/>
              <a:sym typeface="Nunito"/>
            </a:endParaRPr>
          </a:p>
          <a:p>
            <a:pPr marL="0" lvl="0" indent="0" algn="l" rtl="0">
              <a:lnSpc>
                <a:spcPct val="100000"/>
              </a:lnSpc>
              <a:spcBef>
                <a:spcPts val="1800"/>
              </a:spcBef>
              <a:spcAft>
                <a:spcPts val="1000"/>
              </a:spcAft>
              <a:buNone/>
            </a:pPr>
            <a:endParaRPr sz="2500" b="1">
              <a:latin typeface="Nunito"/>
              <a:ea typeface="Nunito"/>
              <a:cs typeface="Nunito"/>
              <a:sym typeface="Nunito"/>
            </a:endParaRPr>
          </a:p>
        </p:txBody>
      </p:sp>
      <p:sp>
        <p:nvSpPr>
          <p:cNvPr id="227" name="Google Shape;227;p29"/>
          <p:cNvSpPr txBox="1"/>
          <p:nvPr/>
        </p:nvSpPr>
        <p:spPr>
          <a:xfrm>
            <a:off x="4455950" y="426875"/>
            <a:ext cx="6983100" cy="951900"/>
          </a:xfrm>
          <a:prstGeom prst="rect">
            <a:avLst/>
          </a:prstGeom>
          <a:noFill/>
          <a:ln>
            <a:noFill/>
          </a:ln>
        </p:spPr>
        <p:txBody>
          <a:bodyPr spcFirstLastPara="1" wrap="square" lIns="91425" tIns="91425" rIns="91425" bIns="91425" anchor="t" anchorCtr="0">
            <a:noAutofit/>
          </a:bodyPr>
          <a:lstStyle/>
          <a:p>
            <a:pPr>
              <a:lnSpc>
                <a:spcPct val="115000"/>
              </a:lnSpc>
            </a:pPr>
            <a:r>
              <a:rPr lang="en-US" sz="4300" dirty="0">
                <a:solidFill>
                  <a:srgbClr val="F1C232"/>
                </a:solidFill>
                <a:latin typeface="Alfa Slab One"/>
                <a:ea typeface="Alfa Slab One"/>
                <a:cs typeface="Alfa Slab One"/>
              </a:rPr>
              <a:t>Vaping- Friends posting pictures on social media </a:t>
            </a:r>
            <a:endParaRPr sz="4300" dirty="0">
              <a:solidFill>
                <a:srgbClr val="F1C232"/>
              </a:solidFill>
              <a:latin typeface="Alfa Slab One"/>
              <a:ea typeface="Alfa Slab One"/>
              <a:cs typeface="Alfa Slab One"/>
              <a:sym typeface="Alfa Slab One"/>
            </a:endParaRPr>
          </a:p>
        </p:txBody>
      </p:sp>
      <p:sp>
        <p:nvSpPr>
          <p:cNvPr id="228" name="Google Shape;228;p29"/>
          <p:cNvSpPr txBox="1"/>
          <p:nvPr/>
        </p:nvSpPr>
        <p:spPr>
          <a:xfrm>
            <a:off x="650859" y="5209429"/>
            <a:ext cx="11539500" cy="985200"/>
          </a:xfrm>
          <a:prstGeom prst="rect">
            <a:avLst/>
          </a:prstGeom>
          <a:noFill/>
          <a:ln>
            <a:noFill/>
          </a:ln>
        </p:spPr>
        <p:txBody>
          <a:bodyPr spcFirstLastPara="1" wrap="square" lIns="91425" tIns="91425" rIns="91425" bIns="91425" anchor="t" anchorCtr="0">
            <a:spAutoFit/>
          </a:bodyPr>
          <a:lstStyle/>
          <a:p>
            <a:pPr marL="0" lvl="0" indent="0" algn="l" rtl="0">
              <a:spcBef>
                <a:spcPts val="3600"/>
              </a:spcBef>
              <a:spcAft>
                <a:spcPts val="1000"/>
              </a:spcAft>
              <a:buNone/>
            </a:pPr>
            <a:r>
              <a:rPr lang="en-US" sz="2600">
                <a:latin typeface="Alfa Slab One"/>
                <a:ea typeface="Alfa Slab One"/>
                <a:cs typeface="Alfa Slab One"/>
                <a:sym typeface="Alfa Slab One"/>
              </a:rPr>
              <a:t>What could you do, say, or think in order not to feel like you have to show approval of your friends vaping? </a:t>
            </a:r>
            <a:endParaRPr sz="2600">
              <a:latin typeface="Alfa Slab One"/>
              <a:ea typeface="Alfa Slab One"/>
              <a:cs typeface="Alfa Slab One"/>
              <a:sym typeface="Alfa Slab One"/>
            </a:endParaRPr>
          </a:p>
        </p:txBody>
      </p:sp>
      <p:pic>
        <p:nvPicPr>
          <p:cNvPr id="229" name="Google Shape;229;p29"/>
          <p:cNvPicPr preferRelativeResize="0"/>
          <p:nvPr/>
        </p:nvPicPr>
        <p:blipFill rotWithShape="1">
          <a:blip r:embed="rId3">
            <a:alphaModFix/>
          </a:blip>
          <a:srcRect l="3909" r="38260"/>
          <a:stretch/>
        </p:blipFill>
        <p:spPr>
          <a:xfrm>
            <a:off x="566750" y="697050"/>
            <a:ext cx="3729350" cy="429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2"/>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txBox="1"/>
          <p:nvPr/>
        </p:nvSpPr>
        <p:spPr>
          <a:xfrm>
            <a:off x="4532150" y="2115650"/>
            <a:ext cx="6930900" cy="306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800"/>
              </a:spcBef>
              <a:spcAft>
                <a:spcPts val="0"/>
              </a:spcAft>
              <a:buNone/>
            </a:pPr>
            <a:r>
              <a:rPr lang="en-US" sz="2900" b="1">
                <a:latin typeface="Nunito"/>
                <a:ea typeface="Nunito"/>
                <a:cs typeface="Nunito"/>
                <a:sym typeface="Nunito"/>
              </a:rPr>
              <a:t>What other pressures do teens feel besides pressures to smoke, vape, drink, and use drugs?</a:t>
            </a:r>
            <a:endParaRPr sz="2900" b="1">
              <a:latin typeface="Nunito"/>
              <a:ea typeface="Nunito"/>
              <a:cs typeface="Nunito"/>
              <a:sym typeface="Nunito"/>
            </a:endParaRPr>
          </a:p>
          <a:p>
            <a:pPr marL="0" lvl="0" indent="0" algn="l" rtl="0">
              <a:lnSpc>
                <a:spcPct val="100000"/>
              </a:lnSpc>
              <a:spcBef>
                <a:spcPts val="1800"/>
              </a:spcBef>
              <a:spcAft>
                <a:spcPts val="0"/>
              </a:spcAft>
              <a:buNone/>
            </a:pPr>
            <a:endParaRPr sz="2900" b="1">
              <a:latin typeface="Nunito"/>
              <a:ea typeface="Nunito"/>
              <a:cs typeface="Nunito"/>
              <a:sym typeface="Nunito"/>
            </a:endParaRPr>
          </a:p>
          <a:p>
            <a:pPr marL="0" lvl="0" indent="0" algn="l" rtl="0">
              <a:lnSpc>
                <a:spcPct val="100000"/>
              </a:lnSpc>
              <a:spcBef>
                <a:spcPts val="1800"/>
              </a:spcBef>
              <a:spcAft>
                <a:spcPts val="1000"/>
              </a:spcAft>
              <a:buNone/>
            </a:pPr>
            <a:endParaRPr sz="2800" b="1">
              <a:latin typeface="Nunito"/>
              <a:ea typeface="Nunito"/>
              <a:cs typeface="Nunito"/>
              <a:sym typeface="Nunito"/>
            </a:endParaRPr>
          </a:p>
        </p:txBody>
      </p:sp>
      <p:sp>
        <p:nvSpPr>
          <p:cNvPr id="257" name="Google Shape;257;p32"/>
          <p:cNvSpPr txBox="1"/>
          <p:nvPr/>
        </p:nvSpPr>
        <p:spPr>
          <a:xfrm>
            <a:off x="4532150" y="426875"/>
            <a:ext cx="6374400" cy="95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4300">
                <a:solidFill>
                  <a:srgbClr val="F1C232"/>
                </a:solidFill>
                <a:latin typeface="Alfa Slab One"/>
                <a:ea typeface="Alfa Slab One"/>
                <a:cs typeface="Alfa Slab One"/>
                <a:sym typeface="Alfa Slab One"/>
              </a:rPr>
              <a:t>Other Pressures</a:t>
            </a:r>
            <a:endParaRPr sz="4300">
              <a:solidFill>
                <a:srgbClr val="F1C232"/>
              </a:solidFill>
              <a:latin typeface="Alfa Slab One"/>
              <a:ea typeface="Alfa Slab One"/>
              <a:cs typeface="Alfa Slab One"/>
              <a:sym typeface="Alfa Slab One"/>
            </a:endParaRPr>
          </a:p>
        </p:txBody>
      </p:sp>
      <p:pic>
        <p:nvPicPr>
          <p:cNvPr id="258" name="Google Shape;258;p32"/>
          <p:cNvPicPr preferRelativeResize="0"/>
          <p:nvPr/>
        </p:nvPicPr>
        <p:blipFill>
          <a:blip r:embed="rId3">
            <a:alphaModFix/>
          </a:blip>
          <a:stretch>
            <a:fillRect/>
          </a:stretch>
        </p:blipFill>
        <p:spPr>
          <a:xfrm>
            <a:off x="698875" y="519575"/>
            <a:ext cx="3299875" cy="586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2"/>
              </a:solidFill>
              <a:latin typeface="Proxima Nova"/>
              <a:ea typeface="Proxima Nova"/>
              <a:cs typeface="Proxima Nova"/>
              <a:sym typeface="Proxima Nova"/>
            </a:endParaRPr>
          </a:p>
        </p:txBody>
      </p:sp>
      <p:sp>
        <p:nvSpPr>
          <p:cNvPr id="244" name="Google Shape;244;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solidFill>
                  <a:srgbClr val="7F6000"/>
                </a:solidFill>
              </a:rPr>
              <a:t>Wrap-up</a:t>
            </a:r>
            <a:endParaRPr>
              <a:solidFill>
                <a:srgbClr val="7F6000"/>
              </a:solidFill>
            </a:endParaRPr>
          </a:p>
        </p:txBody>
      </p:sp>
      <p:sp>
        <p:nvSpPr>
          <p:cNvPr id="3" name="Text Placeholder 2">
            <a:extLst>
              <a:ext uri="{FF2B5EF4-FFF2-40B4-BE49-F238E27FC236}">
                <a16:creationId xmlns:a16="http://schemas.microsoft.com/office/drawing/2014/main" id="{7BC6EC7F-AB9D-839C-9D87-6FAF71BDE3F8}"/>
              </a:ext>
            </a:extLst>
          </p:cNvPr>
          <p:cNvSpPr>
            <a:spLocks noGrp="1"/>
          </p:cNvSpPr>
          <p:nvPr>
            <p:ph type="body" idx="1"/>
          </p:nvPr>
        </p:nvSpPr>
        <p:spPr/>
        <p:txBody>
          <a:bodyPr/>
          <a:lstStyle/>
          <a:p>
            <a:pPr marL="107950" indent="0">
              <a:buNone/>
            </a:pPr>
            <a:r>
              <a:rPr lang="en-US" sz="3200" b="1">
                <a:solidFill>
                  <a:schemeClr val="tx2">
                    <a:lumMod val="10000"/>
                  </a:schemeClr>
                </a:solidFill>
                <a:latin typeface="Nunito"/>
              </a:rPr>
              <a:t>Today We: </a:t>
            </a:r>
          </a:p>
          <a:p>
            <a:pPr>
              <a:lnSpc>
                <a:spcPct val="114999"/>
              </a:lnSpc>
              <a:buFont typeface="Wingdings"/>
              <a:buChar char="ü"/>
            </a:pPr>
            <a:r>
              <a:rPr lang="en-US" sz="3200">
                <a:solidFill>
                  <a:schemeClr val="tx2">
                    <a:lumMod val="10000"/>
                  </a:schemeClr>
                </a:solidFill>
                <a:latin typeface="Nunito"/>
              </a:rPr>
              <a:t>Recognized pressures from others and yourself</a:t>
            </a:r>
          </a:p>
          <a:p>
            <a:pPr>
              <a:lnSpc>
                <a:spcPct val="114999"/>
              </a:lnSpc>
              <a:buFont typeface="Wingdings"/>
              <a:buChar char="ü"/>
            </a:pPr>
            <a:r>
              <a:rPr lang="en-US" sz="3200">
                <a:solidFill>
                  <a:schemeClr val="bg2">
                    <a:lumMod val="50000"/>
                  </a:schemeClr>
                </a:solidFill>
              </a:rPr>
              <a:t>Practiced w</a:t>
            </a:r>
            <a:r>
              <a:rPr lang="en-US" sz="3200">
                <a:solidFill>
                  <a:schemeClr val="tx2">
                    <a:lumMod val="10000"/>
                  </a:schemeClr>
                </a:solidFill>
                <a:latin typeface="Nunito"/>
              </a:rPr>
              <a:t>ays to say "no"</a:t>
            </a:r>
          </a:p>
          <a:p>
            <a:pPr>
              <a:lnSpc>
                <a:spcPct val="114999"/>
              </a:lnSpc>
              <a:buFont typeface="Wingdings"/>
              <a:buChar char="ü"/>
            </a:pPr>
            <a:endParaRPr lang="en-US" sz="3200">
              <a:solidFill>
                <a:schemeClr val="tx2">
                  <a:lumMod val="10000"/>
                </a:schemeClr>
              </a:solidFill>
              <a:latin typeface="Nunito"/>
            </a:endParaRPr>
          </a:p>
          <a:p>
            <a:pPr>
              <a:lnSpc>
                <a:spcPct val="114999"/>
              </a:lnSpc>
              <a:buFont typeface="Wingdings"/>
              <a:buChar char="ü"/>
            </a:pPr>
            <a:endParaRPr lang="en-US" sz="3200">
              <a:solidFill>
                <a:schemeClr val="tx2">
                  <a:lumMod val="10000"/>
                </a:schemeClr>
              </a:solidFill>
              <a:latin typeface="Nunito"/>
            </a:endParaRPr>
          </a:p>
          <a:p>
            <a:pPr>
              <a:lnSpc>
                <a:spcPct val="114999"/>
              </a:lnSpc>
              <a:buFont typeface="Wingdings"/>
              <a:buChar char="ü"/>
            </a:pPr>
            <a:endParaRPr lang="en-US" sz="3200">
              <a:solidFill>
                <a:schemeClr val="tx2">
                  <a:lumMod val="10000"/>
                </a:schemeClr>
              </a:solidFill>
              <a:latin typeface="Nunito"/>
            </a:endParaRPr>
          </a:p>
          <a:p>
            <a:pPr>
              <a:lnSpc>
                <a:spcPct val="114999"/>
              </a:lnSpc>
              <a:buFont typeface="Wingdings"/>
              <a:buChar char="ü"/>
            </a:pPr>
            <a:endParaRPr lang="en-US" sz="3200">
              <a:solidFill>
                <a:schemeClr val="tx2">
                  <a:lumMod val="10000"/>
                </a:schemeClr>
              </a:solidFill>
              <a:latin typeface="Nunito"/>
            </a:endParaRPr>
          </a:p>
        </p:txBody>
      </p:sp>
      <p:sp>
        <p:nvSpPr>
          <p:cNvPr id="4" name="Text Placeholder 3">
            <a:extLst>
              <a:ext uri="{FF2B5EF4-FFF2-40B4-BE49-F238E27FC236}">
                <a16:creationId xmlns:a16="http://schemas.microsoft.com/office/drawing/2014/main" id="{829CEB52-73DA-123E-55B7-6F77E2151CB5}"/>
              </a:ext>
            </a:extLst>
          </p:cNvPr>
          <p:cNvSpPr>
            <a:spLocks noGrp="1"/>
          </p:cNvSpPr>
          <p:nvPr>
            <p:ph type="body" idx="2"/>
          </p:nvPr>
        </p:nvSpPr>
        <p:spPr/>
        <p:txBody>
          <a:bodyPr/>
          <a:lstStyle/>
          <a:p>
            <a:pPr marL="107950" indent="0">
              <a:buNone/>
            </a:pPr>
            <a:r>
              <a:rPr lang="en-US" sz="3200" b="1">
                <a:solidFill>
                  <a:schemeClr val="tx2">
                    <a:lumMod val="10000"/>
                  </a:schemeClr>
                </a:solidFill>
                <a:latin typeface="Nunito"/>
              </a:rPr>
              <a:t>Next Lesson We Will: </a:t>
            </a:r>
          </a:p>
          <a:p>
            <a:pPr>
              <a:lnSpc>
                <a:spcPct val="114999"/>
              </a:lnSpc>
              <a:buFont typeface="Wingdings"/>
              <a:buChar char="ü"/>
            </a:pPr>
            <a:r>
              <a:rPr lang="en-US" sz="3200">
                <a:solidFill>
                  <a:schemeClr val="tx2">
                    <a:lumMod val="10000"/>
                  </a:schemeClr>
                </a:solidFill>
                <a:latin typeface="Nunito"/>
              </a:rPr>
              <a:t>Continue practicing our resistance skills</a:t>
            </a:r>
          </a:p>
          <a:p>
            <a:pPr>
              <a:lnSpc>
                <a:spcPct val="114999"/>
              </a:lnSpc>
              <a:buFont typeface="Wingdings"/>
              <a:buChar char="ü"/>
            </a:pPr>
            <a:endParaRPr lang="en-US" sz="3200"/>
          </a:p>
          <a:p>
            <a:pPr>
              <a:lnSpc>
                <a:spcPct val="114999"/>
              </a:lnSpc>
              <a:buFont typeface="Wingdings"/>
              <a:buChar char="ü"/>
            </a:pPr>
            <a:endParaRPr lang="en-US" sz="3200" b="1"/>
          </a:p>
        </p:txBody>
      </p:sp>
      <p:pic>
        <p:nvPicPr>
          <p:cNvPr id="6" name="Picture 5" descr="ProjectAlert_Logo_FullColor[7].png">
            <a:extLst>
              <a:ext uri="{FF2B5EF4-FFF2-40B4-BE49-F238E27FC236}">
                <a16:creationId xmlns:a16="http://schemas.microsoft.com/office/drawing/2014/main" id="{8AE80970-5E38-3A59-DB40-FD846FC17667}"/>
              </a:ext>
            </a:extLst>
          </p:cNvPr>
          <p:cNvPicPr>
            <a:picLocks noChangeAspect="1"/>
          </p:cNvPicPr>
          <p:nvPr/>
        </p:nvPicPr>
        <p:blipFill>
          <a:blip r:embed="rId3"/>
          <a:stretch>
            <a:fillRect/>
          </a:stretch>
        </p:blipFill>
        <p:spPr>
          <a:xfrm>
            <a:off x="8750062" y="5033993"/>
            <a:ext cx="3035538" cy="1510581"/>
          </a:xfrm>
          <a:prstGeom prst="rect">
            <a:avLst/>
          </a:prstGeom>
        </p:spPr>
      </p:pic>
    </p:spTree>
    <p:extLst>
      <p:ext uri="{BB962C8B-B14F-4D97-AF65-F5344CB8AC3E}">
        <p14:creationId xmlns:p14="http://schemas.microsoft.com/office/powerpoint/2010/main" val="67197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6"/>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txBox="1"/>
          <p:nvPr/>
        </p:nvSpPr>
        <p:spPr>
          <a:xfrm>
            <a:off x="3328275" y="1202575"/>
            <a:ext cx="6690300" cy="6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300">
                <a:solidFill>
                  <a:srgbClr val="434343"/>
                </a:solidFill>
                <a:latin typeface="Alfa Slab One"/>
                <a:ea typeface="Alfa Slab One"/>
                <a:cs typeface="Alfa Slab One"/>
                <a:sym typeface="Alfa Slab One"/>
              </a:rPr>
              <a:t>STUDENT GROUND RULES</a:t>
            </a:r>
            <a:endParaRPr sz="3300">
              <a:solidFill>
                <a:srgbClr val="434343"/>
              </a:solidFill>
              <a:latin typeface="Alfa Slab One"/>
              <a:ea typeface="Alfa Slab One"/>
              <a:cs typeface="Alfa Slab One"/>
              <a:sym typeface="Alfa Slab One"/>
            </a:endParaRPr>
          </a:p>
        </p:txBody>
      </p:sp>
      <p:sp>
        <p:nvSpPr>
          <p:cNvPr id="89" name="Google Shape;89;p16"/>
          <p:cNvSpPr txBox="1"/>
          <p:nvPr/>
        </p:nvSpPr>
        <p:spPr>
          <a:xfrm>
            <a:off x="4390575" y="2117000"/>
            <a:ext cx="2805300" cy="6363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accent5"/>
              </a:buClr>
              <a:buSzPts val="2600"/>
              <a:buFont typeface="Nunito"/>
              <a:buChar char="★"/>
            </a:pPr>
            <a:endParaRPr sz="2600">
              <a:solidFill>
                <a:schemeClr val="accent5"/>
              </a:solidFill>
              <a:latin typeface="Nunito"/>
              <a:ea typeface="Nunito"/>
              <a:cs typeface="Nunito"/>
              <a:sym typeface="Nunito"/>
            </a:endParaRPr>
          </a:p>
        </p:txBody>
      </p:sp>
      <p:sp>
        <p:nvSpPr>
          <p:cNvPr id="90" name="Google Shape;90;p16"/>
          <p:cNvSpPr txBox="1"/>
          <p:nvPr/>
        </p:nvSpPr>
        <p:spPr>
          <a:xfrm>
            <a:off x="4390575" y="3402450"/>
            <a:ext cx="3110100" cy="6363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accent5"/>
              </a:buClr>
              <a:buSzPts val="2600"/>
              <a:buFont typeface="Nunito"/>
              <a:buChar char="★"/>
            </a:pPr>
            <a:endParaRPr sz="2600">
              <a:solidFill>
                <a:schemeClr val="accent5"/>
              </a:solidFill>
              <a:latin typeface="Nunito"/>
              <a:ea typeface="Nunito"/>
              <a:cs typeface="Nunito"/>
              <a:sym typeface="Nunito"/>
            </a:endParaRPr>
          </a:p>
        </p:txBody>
      </p:sp>
      <p:sp>
        <p:nvSpPr>
          <p:cNvPr id="91" name="Google Shape;91;p16"/>
          <p:cNvSpPr txBox="1"/>
          <p:nvPr/>
        </p:nvSpPr>
        <p:spPr>
          <a:xfrm>
            <a:off x="4390575" y="4687900"/>
            <a:ext cx="6462900" cy="6363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accent5"/>
              </a:buClr>
              <a:buSzPts val="2600"/>
              <a:buFont typeface="Nunito"/>
              <a:buChar char="★"/>
            </a:pPr>
            <a:endParaRPr sz="2600">
              <a:solidFill>
                <a:schemeClr val="accent5"/>
              </a:solidFill>
              <a:latin typeface="Nunito"/>
              <a:ea typeface="Nunito"/>
              <a:cs typeface="Nunito"/>
              <a:sym typeface="Nunito"/>
            </a:endParaRPr>
          </a:p>
        </p:txBody>
      </p:sp>
      <p:pic>
        <p:nvPicPr>
          <p:cNvPr id="93" name="Google Shape;93;p16"/>
          <p:cNvPicPr preferRelativeResize="0"/>
          <p:nvPr/>
        </p:nvPicPr>
        <p:blipFill rotWithShape="1">
          <a:blip r:embed="rId3">
            <a:alphaModFix/>
          </a:blip>
          <a:srcRect l="8457" t="2716" r="3900" b="2622"/>
          <a:stretch/>
        </p:blipFill>
        <p:spPr>
          <a:xfrm>
            <a:off x="456075" y="268313"/>
            <a:ext cx="2943100" cy="6321274"/>
          </a:xfrm>
          <a:prstGeom prst="rect">
            <a:avLst/>
          </a:prstGeom>
          <a:noFill/>
          <a:ln>
            <a:noFill/>
          </a:ln>
        </p:spPr>
      </p:pic>
      <p:pic>
        <p:nvPicPr>
          <p:cNvPr id="3" name="Picture 2" descr="ProjectAlert_Logo_FullColor[7].png">
            <a:extLst>
              <a:ext uri="{FF2B5EF4-FFF2-40B4-BE49-F238E27FC236}">
                <a16:creationId xmlns:a16="http://schemas.microsoft.com/office/drawing/2014/main" id="{4E93FEF9-DBA1-0782-2B4D-0346119CA354}"/>
              </a:ext>
            </a:extLst>
          </p:cNvPr>
          <p:cNvPicPr>
            <a:picLocks noChangeAspect="1"/>
          </p:cNvPicPr>
          <p:nvPr/>
        </p:nvPicPr>
        <p:blipFill>
          <a:blip r:embed="rId4"/>
          <a:stretch>
            <a:fillRect/>
          </a:stretch>
        </p:blipFill>
        <p:spPr>
          <a:xfrm>
            <a:off x="9440174" y="203200"/>
            <a:ext cx="2340634" cy="1155940"/>
          </a:xfrm>
          <a:prstGeom prst="rect">
            <a:avLst/>
          </a:prstGeom>
        </p:spPr>
      </p:pic>
    </p:spTree>
    <p:extLst>
      <p:ext uri="{BB962C8B-B14F-4D97-AF65-F5344CB8AC3E}">
        <p14:creationId xmlns:p14="http://schemas.microsoft.com/office/powerpoint/2010/main" val="267812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18"/>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txBox="1"/>
          <p:nvPr/>
        </p:nvSpPr>
        <p:spPr>
          <a:xfrm>
            <a:off x="3269475" y="495300"/>
            <a:ext cx="6690300" cy="6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300">
                <a:solidFill>
                  <a:srgbClr val="434343"/>
                </a:solidFill>
                <a:latin typeface="Alfa Slab One"/>
                <a:ea typeface="Alfa Slab One"/>
                <a:cs typeface="Alfa Slab One"/>
                <a:sym typeface="Alfa Slab One"/>
              </a:rPr>
              <a:t>TEACHER GROUND RULES</a:t>
            </a:r>
            <a:endParaRPr sz="3300">
              <a:solidFill>
                <a:srgbClr val="434343"/>
              </a:solidFill>
              <a:latin typeface="Alfa Slab One"/>
              <a:ea typeface="Alfa Slab One"/>
              <a:cs typeface="Alfa Slab One"/>
              <a:sym typeface="Alfa Slab One"/>
            </a:endParaRPr>
          </a:p>
        </p:txBody>
      </p:sp>
      <p:sp>
        <p:nvSpPr>
          <p:cNvPr id="118" name="Google Shape;118;p18"/>
          <p:cNvSpPr txBox="1"/>
          <p:nvPr/>
        </p:nvSpPr>
        <p:spPr>
          <a:xfrm>
            <a:off x="3857175" y="1470200"/>
            <a:ext cx="4448100" cy="636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accent5"/>
              </a:buClr>
              <a:buSzPts val="2400"/>
              <a:buFont typeface="Nunito"/>
              <a:buChar char="★"/>
            </a:pPr>
            <a:r>
              <a:rPr lang="en-US" sz="2400">
                <a:solidFill>
                  <a:schemeClr val="accent5"/>
                </a:solidFill>
                <a:latin typeface="Nunito"/>
                <a:ea typeface="Nunito"/>
                <a:cs typeface="Nunito"/>
                <a:sym typeface="Nunito"/>
              </a:rPr>
              <a:t>RESPECT ALL STUDENTS</a:t>
            </a:r>
            <a:endParaRPr sz="2400">
              <a:solidFill>
                <a:schemeClr val="accent5"/>
              </a:solidFill>
              <a:latin typeface="Nunito"/>
              <a:ea typeface="Nunito"/>
              <a:cs typeface="Nunito"/>
              <a:sym typeface="Nunito"/>
            </a:endParaRPr>
          </a:p>
        </p:txBody>
      </p:sp>
      <p:sp>
        <p:nvSpPr>
          <p:cNvPr id="119" name="Google Shape;119;p18"/>
          <p:cNvSpPr txBox="1"/>
          <p:nvPr/>
        </p:nvSpPr>
        <p:spPr>
          <a:xfrm>
            <a:off x="4365350" y="1845325"/>
            <a:ext cx="6462900" cy="8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accent3"/>
                </a:solidFill>
                <a:latin typeface="Nunito"/>
                <a:ea typeface="Nunito"/>
                <a:cs typeface="Nunito"/>
                <a:sym typeface="Nunito"/>
              </a:rPr>
              <a:t>I will listen carefully to what you have to say and treat all responses with respect.</a:t>
            </a:r>
            <a:endParaRPr sz="2200">
              <a:solidFill>
                <a:schemeClr val="accent3"/>
              </a:solidFill>
              <a:latin typeface="Nunito"/>
              <a:ea typeface="Nunito"/>
              <a:cs typeface="Nunito"/>
              <a:sym typeface="Nunito"/>
            </a:endParaRPr>
          </a:p>
        </p:txBody>
      </p:sp>
      <p:sp>
        <p:nvSpPr>
          <p:cNvPr id="120" name="Google Shape;120;p18"/>
          <p:cNvSpPr txBox="1"/>
          <p:nvPr/>
        </p:nvSpPr>
        <p:spPr>
          <a:xfrm>
            <a:off x="3857175" y="2792850"/>
            <a:ext cx="5513100" cy="636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accent5"/>
              </a:buClr>
              <a:buSzPts val="2400"/>
              <a:buFont typeface="Nunito"/>
              <a:buChar char="★"/>
            </a:pPr>
            <a:r>
              <a:rPr lang="en-US" sz="2400">
                <a:solidFill>
                  <a:schemeClr val="accent5"/>
                </a:solidFill>
                <a:latin typeface="Nunito"/>
                <a:ea typeface="Nunito"/>
                <a:cs typeface="Nunito"/>
                <a:sym typeface="Nunito"/>
              </a:rPr>
              <a:t>INCLUSION</a:t>
            </a:r>
            <a:endParaRPr sz="2400">
              <a:solidFill>
                <a:schemeClr val="accent5"/>
              </a:solidFill>
              <a:latin typeface="Nunito"/>
              <a:ea typeface="Nunito"/>
              <a:cs typeface="Nunito"/>
              <a:sym typeface="Nunito"/>
            </a:endParaRPr>
          </a:p>
        </p:txBody>
      </p:sp>
      <p:sp>
        <p:nvSpPr>
          <p:cNvPr id="121" name="Google Shape;121;p18"/>
          <p:cNvSpPr txBox="1"/>
          <p:nvPr/>
        </p:nvSpPr>
        <p:spPr>
          <a:xfrm>
            <a:off x="3857175" y="4230700"/>
            <a:ext cx="6462900" cy="636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accent5"/>
              </a:buClr>
              <a:buSzPts val="2400"/>
              <a:buFont typeface="Nunito"/>
              <a:buChar char="★"/>
            </a:pPr>
            <a:r>
              <a:rPr lang="en-US" sz="2400">
                <a:solidFill>
                  <a:schemeClr val="accent5"/>
                </a:solidFill>
                <a:latin typeface="Nunito"/>
                <a:ea typeface="Nunito"/>
                <a:cs typeface="Nunito"/>
                <a:sym typeface="Nunito"/>
              </a:rPr>
              <a:t>MAINTAIN CONFIDENTIALITY AND PRIVACY</a:t>
            </a:r>
            <a:endParaRPr sz="2400">
              <a:solidFill>
                <a:schemeClr val="accent5"/>
              </a:solidFill>
              <a:latin typeface="Nunito"/>
              <a:ea typeface="Nunito"/>
              <a:cs typeface="Nunito"/>
              <a:sym typeface="Nunito"/>
            </a:endParaRPr>
          </a:p>
        </p:txBody>
      </p:sp>
      <p:sp>
        <p:nvSpPr>
          <p:cNvPr id="122" name="Google Shape;122;p18"/>
          <p:cNvSpPr txBox="1"/>
          <p:nvPr/>
        </p:nvSpPr>
        <p:spPr>
          <a:xfrm>
            <a:off x="4365350" y="4992725"/>
            <a:ext cx="6815100" cy="12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accent3"/>
                </a:solidFill>
                <a:latin typeface="Nunito"/>
                <a:ea typeface="Nunito"/>
                <a:cs typeface="Nunito"/>
                <a:sym typeface="Nunito"/>
              </a:rPr>
              <a:t>I will keep things I hear in class private unless I learn that a rule, such as getting drunk at school, has been broken. As a teacher, I am required to report this.</a:t>
            </a:r>
            <a:endParaRPr sz="2200">
              <a:solidFill>
                <a:schemeClr val="accent3"/>
              </a:solidFill>
              <a:latin typeface="Nunito"/>
              <a:ea typeface="Nunito"/>
              <a:cs typeface="Nunito"/>
              <a:sym typeface="Nunito"/>
            </a:endParaRPr>
          </a:p>
        </p:txBody>
      </p:sp>
      <p:sp>
        <p:nvSpPr>
          <p:cNvPr id="123" name="Google Shape;123;p18"/>
          <p:cNvSpPr txBox="1"/>
          <p:nvPr/>
        </p:nvSpPr>
        <p:spPr>
          <a:xfrm>
            <a:off x="4365350" y="3207100"/>
            <a:ext cx="6462900" cy="8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accent3"/>
                </a:solidFill>
                <a:latin typeface="Nunito"/>
                <a:ea typeface="Nunito"/>
                <a:cs typeface="Nunito"/>
                <a:sym typeface="Nunito"/>
              </a:rPr>
              <a:t>I will encourage all students to participate in the program's activities.</a:t>
            </a:r>
            <a:endParaRPr sz="2200">
              <a:solidFill>
                <a:schemeClr val="accent3"/>
              </a:solidFill>
              <a:latin typeface="Nunito"/>
              <a:ea typeface="Nunito"/>
              <a:cs typeface="Nunito"/>
              <a:sym typeface="Nunito"/>
            </a:endParaRPr>
          </a:p>
        </p:txBody>
      </p:sp>
      <p:pic>
        <p:nvPicPr>
          <p:cNvPr id="124" name="Google Shape;124;p18"/>
          <p:cNvPicPr preferRelativeResize="0"/>
          <p:nvPr/>
        </p:nvPicPr>
        <p:blipFill rotWithShape="1">
          <a:blip r:embed="rId3">
            <a:alphaModFix/>
          </a:blip>
          <a:srcRect l="16914" t="12172" r="25299" b="10248"/>
          <a:stretch/>
        </p:blipFill>
        <p:spPr>
          <a:xfrm>
            <a:off x="414125" y="450725"/>
            <a:ext cx="2931551" cy="6082541"/>
          </a:xfrm>
          <a:prstGeom prst="rect">
            <a:avLst/>
          </a:prstGeom>
          <a:noFill/>
          <a:ln>
            <a:noFill/>
          </a:ln>
        </p:spPr>
      </p:pic>
      <p:pic>
        <p:nvPicPr>
          <p:cNvPr id="3" name="Picture 2" descr="ProjectAlert_Logo_FullColor[7].png">
            <a:extLst>
              <a:ext uri="{FF2B5EF4-FFF2-40B4-BE49-F238E27FC236}">
                <a16:creationId xmlns:a16="http://schemas.microsoft.com/office/drawing/2014/main" id="{D3217D4D-D4BA-1E70-9E53-4BDD2DAD13E0}"/>
              </a:ext>
            </a:extLst>
          </p:cNvPr>
          <p:cNvPicPr>
            <a:picLocks noChangeAspect="1"/>
          </p:cNvPicPr>
          <p:nvPr/>
        </p:nvPicPr>
        <p:blipFill>
          <a:blip r:embed="rId4"/>
          <a:stretch>
            <a:fillRect/>
          </a:stretch>
        </p:blipFill>
        <p:spPr>
          <a:xfrm>
            <a:off x="9583948" y="231955"/>
            <a:ext cx="2340634" cy="1155940"/>
          </a:xfrm>
          <a:prstGeom prst="rect">
            <a:avLst/>
          </a:prstGeom>
        </p:spPr>
      </p:pic>
    </p:spTree>
    <p:extLst>
      <p:ext uri="{BB962C8B-B14F-4D97-AF65-F5344CB8AC3E}">
        <p14:creationId xmlns:p14="http://schemas.microsoft.com/office/powerpoint/2010/main" val="91447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8"/>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txBox="1"/>
          <p:nvPr/>
        </p:nvSpPr>
        <p:spPr>
          <a:xfrm>
            <a:off x="4933025" y="2523425"/>
            <a:ext cx="6696900" cy="3441900"/>
          </a:xfrm>
          <a:prstGeom prst="rect">
            <a:avLst/>
          </a:prstGeom>
          <a:noFill/>
          <a:ln>
            <a:noFill/>
          </a:ln>
        </p:spPr>
        <p:txBody>
          <a:bodyPr spcFirstLastPara="1" wrap="square" lIns="91425" tIns="91425" rIns="91425" bIns="91425" anchor="t" anchorCtr="0">
            <a:noAutofit/>
          </a:bodyPr>
          <a:lstStyle/>
          <a:p>
            <a:pPr marL="25400" lvl="0" algn="l" rtl="0">
              <a:lnSpc>
                <a:spcPct val="100000"/>
              </a:lnSpc>
              <a:spcBef>
                <a:spcPts val="2400"/>
              </a:spcBef>
              <a:spcAft>
                <a:spcPts val="0"/>
              </a:spcAft>
              <a:buSzPts val="3200"/>
            </a:pPr>
            <a:endParaRPr lang="en-US" sz="3200" b="1" dirty="0">
              <a:latin typeface="Nunito"/>
              <a:ea typeface="Nunito"/>
              <a:cs typeface="Nunito"/>
            </a:endParaRPr>
          </a:p>
          <a:p>
            <a:pPr marL="0" lvl="0" indent="0" algn="l" rtl="0">
              <a:lnSpc>
                <a:spcPct val="100000"/>
              </a:lnSpc>
              <a:spcBef>
                <a:spcPts val="1800"/>
              </a:spcBef>
              <a:spcAft>
                <a:spcPts val="1000"/>
              </a:spcAft>
              <a:buNone/>
            </a:pPr>
            <a:endParaRPr sz="3200" b="1">
              <a:latin typeface="Nunito"/>
              <a:ea typeface="Nunito"/>
              <a:cs typeface="Nunito"/>
              <a:sym typeface="Nunito"/>
            </a:endParaRPr>
          </a:p>
        </p:txBody>
      </p:sp>
      <p:sp>
        <p:nvSpPr>
          <p:cNvPr id="118" name="Google Shape;118;p18"/>
          <p:cNvSpPr txBox="1"/>
          <p:nvPr/>
        </p:nvSpPr>
        <p:spPr>
          <a:xfrm>
            <a:off x="4627075" y="655475"/>
            <a:ext cx="6508200" cy="139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4300">
                <a:solidFill>
                  <a:srgbClr val="F1C232"/>
                </a:solidFill>
                <a:latin typeface="Alfa Slab One"/>
                <a:ea typeface="Alfa Slab One"/>
                <a:cs typeface="Alfa Slab One"/>
                <a:sym typeface="Alfa Slab One"/>
              </a:rPr>
              <a:t>Saying “No” to External Pressures</a:t>
            </a:r>
            <a:endParaRPr sz="4400">
              <a:solidFill>
                <a:srgbClr val="F1C232"/>
              </a:solidFill>
              <a:latin typeface="Alfa Slab One"/>
              <a:ea typeface="Alfa Slab One"/>
              <a:cs typeface="Alfa Slab One"/>
              <a:sym typeface="Alfa Slab One"/>
            </a:endParaRPr>
          </a:p>
        </p:txBody>
      </p:sp>
      <p:pic>
        <p:nvPicPr>
          <p:cNvPr id="119" name="Google Shape;119;p18"/>
          <p:cNvPicPr preferRelativeResize="0"/>
          <p:nvPr/>
        </p:nvPicPr>
        <p:blipFill>
          <a:blip r:embed="rId3">
            <a:alphaModFix/>
          </a:blip>
          <a:stretch>
            <a:fillRect/>
          </a:stretch>
        </p:blipFill>
        <p:spPr>
          <a:xfrm>
            <a:off x="680800" y="661110"/>
            <a:ext cx="3642627" cy="55357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0"/>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txBox="1"/>
          <p:nvPr/>
        </p:nvSpPr>
        <p:spPr>
          <a:xfrm>
            <a:off x="4133547" y="566289"/>
            <a:ext cx="7951831" cy="1709050"/>
          </a:xfrm>
          <a:prstGeom prst="rect">
            <a:avLst/>
          </a:prstGeom>
          <a:noFill/>
          <a:ln>
            <a:noFill/>
          </a:ln>
        </p:spPr>
        <p:txBody>
          <a:bodyPr spcFirstLastPara="1" wrap="square" lIns="91425" tIns="91425" rIns="91425" bIns="91425" anchor="t" anchorCtr="0">
            <a:noAutofit/>
          </a:bodyPr>
          <a:lstStyle/>
          <a:p>
            <a:r>
              <a:rPr lang="en-US" sz="5700">
                <a:solidFill>
                  <a:srgbClr val="FFC000"/>
                </a:solidFill>
                <a:latin typeface="Alfa Slab One"/>
                <a:ea typeface="Alfa Slab One"/>
                <a:sym typeface="Alfa Slab One"/>
              </a:rPr>
              <a:t>Ways to Say “No” to Internal Pressure</a:t>
            </a:r>
            <a:endParaRPr lang="en-US">
              <a:solidFill>
                <a:srgbClr val="FFC000"/>
              </a:solidFill>
              <a:latin typeface="Alfa Slab One"/>
              <a:sym typeface="Alfa Slab One"/>
            </a:endParaRPr>
          </a:p>
          <a:p>
            <a:pPr algn="ctr">
              <a:lnSpc>
                <a:spcPct val="114999"/>
              </a:lnSpc>
            </a:pPr>
            <a:endParaRPr lang="en-US"/>
          </a:p>
        </p:txBody>
      </p:sp>
      <p:pic>
        <p:nvPicPr>
          <p:cNvPr id="3" name="Google Shape;198;p26">
            <a:extLst>
              <a:ext uri="{FF2B5EF4-FFF2-40B4-BE49-F238E27FC236}">
                <a16:creationId xmlns:a16="http://schemas.microsoft.com/office/drawing/2014/main" id="{8E2E48CE-D279-BD27-9341-38C45359004D}"/>
              </a:ext>
            </a:extLst>
          </p:cNvPr>
          <p:cNvPicPr preferRelativeResize="0"/>
          <p:nvPr/>
        </p:nvPicPr>
        <p:blipFill>
          <a:blip r:embed="rId3">
            <a:alphaModFix/>
          </a:blip>
          <a:stretch>
            <a:fillRect/>
          </a:stretch>
        </p:blipFill>
        <p:spPr>
          <a:xfrm>
            <a:off x="183993" y="562574"/>
            <a:ext cx="3968796" cy="5062110"/>
          </a:xfrm>
          <a:prstGeom prst="rect">
            <a:avLst/>
          </a:prstGeom>
          <a:noFill/>
          <a:ln>
            <a:noFill/>
          </a:ln>
        </p:spPr>
      </p:pic>
    </p:spTree>
    <p:extLst>
      <p:ext uri="{BB962C8B-B14F-4D97-AF65-F5344CB8AC3E}">
        <p14:creationId xmlns:p14="http://schemas.microsoft.com/office/powerpoint/2010/main" val="338985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0"/>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txBox="1"/>
          <p:nvPr/>
        </p:nvSpPr>
        <p:spPr>
          <a:xfrm>
            <a:off x="3131465" y="712427"/>
            <a:ext cx="8317175" cy="1395900"/>
          </a:xfrm>
          <a:prstGeom prst="rect">
            <a:avLst/>
          </a:prstGeom>
          <a:noFill/>
          <a:ln>
            <a:noFill/>
          </a:ln>
        </p:spPr>
        <p:txBody>
          <a:bodyPr spcFirstLastPara="1" wrap="square" lIns="91425" tIns="91425" rIns="91425" bIns="91425" anchor="t" anchorCtr="0">
            <a:noAutofit/>
          </a:bodyPr>
          <a:lstStyle/>
          <a:p>
            <a:pPr algn="ctr">
              <a:lnSpc>
                <a:spcPct val="115000"/>
              </a:lnSpc>
            </a:pPr>
            <a:r>
              <a:rPr lang="en-US" sz="5700">
                <a:solidFill>
                  <a:srgbClr val="F1C232"/>
                </a:solidFill>
                <a:latin typeface="Alfa Slab One"/>
                <a:ea typeface="Alfa Slab One"/>
                <a:cs typeface="Alfa Slab One"/>
              </a:rPr>
              <a:t>Pressure Scenarios</a:t>
            </a:r>
          </a:p>
        </p:txBody>
      </p:sp>
      <p:pic>
        <p:nvPicPr>
          <p:cNvPr id="136" name="Google Shape;136;p20"/>
          <p:cNvPicPr preferRelativeResize="0"/>
          <p:nvPr/>
        </p:nvPicPr>
        <p:blipFill rotWithShape="1">
          <a:blip r:embed="rId3">
            <a:alphaModFix/>
          </a:blip>
          <a:srcRect l="17297" t="12293" r="27809" b="10000"/>
          <a:stretch/>
        </p:blipFill>
        <p:spPr>
          <a:xfrm>
            <a:off x="357800" y="286300"/>
            <a:ext cx="2911675" cy="6369600"/>
          </a:xfrm>
          <a:prstGeom prst="rect">
            <a:avLst/>
          </a:prstGeom>
          <a:noFill/>
          <a:ln>
            <a:noFill/>
          </a:ln>
        </p:spPr>
      </p:pic>
      <p:pic>
        <p:nvPicPr>
          <p:cNvPr id="137" name="Google Shape;137;p20"/>
          <p:cNvPicPr preferRelativeResize="0"/>
          <p:nvPr/>
        </p:nvPicPr>
        <p:blipFill>
          <a:blip r:embed="rId4">
            <a:alphaModFix/>
          </a:blip>
          <a:stretch>
            <a:fillRect/>
          </a:stretch>
        </p:blipFill>
        <p:spPr>
          <a:xfrm>
            <a:off x="7986975" y="2645355"/>
            <a:ext cx="1846098" cy="3809694"/>
          </a:xfrm>
          <a:prstGeom prst="rect">
            <a:avLst/>
          </a:prstGeom>
          <a:noFill/>
          <a:ln>
            <a:noFill/>
          </a:ln>
        </p:spPr>
      </p:pic>
      <p:pic>
        <p:nvPicPr>
          <p:cNvPr id="138" name="Google Shape;138;p20"/>
          <p:cNvPicPr preferRelativeResize="0"/>
          <p:nvPr/>
        </p:nvPicPr>
        <p:blipFill rotWithShape="1">
          <a:blip r:embed="rId5">
            <a:alphaModFix/>
          </a:blip>
          <a:srcRect l="5584" t="2928" r="11920" b="2918"/>
          <a:stretch/>
        </p:blipFill>
        <p:spPr>
          <a:xfrm>
            <a:off x="9584475" y="2732200"/>
            <a:ext cx="2381750" cy="3923700"/>
          </a:xfrm>
          <a:prstGeom prst="rect">
            <a:avLst/>
          </a:prstGeom>
          <a:noFill/>
          <a:ln>
            <a:noFill/>
          </a:ln>
        </p:spPr>
      </p:pic>
      <p:pic>
        <p:nvPicPr>
          <p:cNvPr id="139" name="Google Shape;139;p20"/>
          <p:cNvPicPr preferRelativeResize="0"/>
          <p:nvPr/>
        </p:nvPicPr>
        <p:blipFill>
          <a:blip r:embed="rId6">
            <a:alphaModFix/>
          </a:blip>
          <a:stretch>
            <a:fillRect/>
          </a:stretch>
        </p:blipFill>
        <p:spPr>
          <a:xfrm>
            <a:off x="5903520" y="2575200"/>
            <a:ext cx="1866975" cy="39554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1"/>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txBox="1"/>
          <p:nvPr/>
        </p:nvSpPr>
        <p:spPr>
          <a:xfrm>
            <a:off x="4455950" y="1810850"/>
            <a:ext cx="6785400" cy="31233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1800"/>
              </a:spcBef>
              <a:spcAft>
                <a:spcPts val="0"/>
              </a:spcAft>
              <a:buSzPts val="2300"/>
              <a:buFont typeface="Nunito"/>
              <a:buChar char="★"/>
            </a:pPr>
            <a:r>
              <a:rPr lang="en-US" sz="2300" b="1">
                <a:latin typeface="Nunito"/>
                <a:ea typeface="Nunito"/>
                <a:cs typeface="Nunito"/>
                <a:sym typeface="Nunito"/>
              </a:rPr>
              <a:t>It’s Friday night. You </a:t>
            </a:r>
            <a:r>
              <a:rPr lang="en-US" sz="2300" b="1">
                <a:latin typeface="Nunito"/>
                <a:ea typeface="Nunito"/>
                <a:sym typeface="Nunito"/>
              </a:rPr>
              <a:t>and </a:t>
            </a:r>
            <a:r>
              <a:rPr lang="en-US" sz="2300" b="1">
                <a:latin typeface="Nunito"/>
                <a:ea typeface="Nunito"/>
                <a:cs typeface="Nunito"/>
                <a:sym typeface="Nunito"/>
              </a:rPr>
              <a:t>your friends are planning to go </a:t>
            </a:r>
            <a:r>
              <a:rPr lang="en-US" sz="2300" b="1">
                <a:latin typeface="Nunito"/>
                <a:ea typeface="Nunito"/>
                <a:sym typeface="Nunito"/>
              </a:rPr>
              <a:t>to </a:t>
            </a:r>
            <a:r>
              <a:rPr lang="en-US" sz="2300" b="1">
                <a:latin typeface="Nunito"/>
                <a:ea typeface="Nunito"/>
                <a:cs typeface="Nunito"/>
                <a:sym typeface="Nunito"/>
              </a:rPr>
              <a:t>the movies</a:t>
            </a:r>
            <a:r>
              <a:rPr lang="en-US" sz="2300" b="1">
                <a:latin typeface="Nunito"/>
                <a:ea typeface="Nunito"/>
                <a:sym typeface="Nunito"/>
              </a:rPr>
              <a:t>. </a:t>
            </a:r>
            <a:r>
              <a:rPr lang="en-US" sz="2300" b="1">
                <a:latin typeface="Nunito"/>
                <a:ea typeface="Nunito"/>
                <a:cs typeface="Nunito"/>
                <a:sym typeface="Nunito"/>
              </a:rPr>
              <a:t>When </a:t>
            </a:r>
            <a:r>
              <a:rPr lang="en-US" sz="2300" b="1">
                <a:latin typeface="Nunito"/>
                <a:ea typeface="Nunito"/>
                <a:sym typeface="Nunito"/>
              </a:rPr>
              <a:t>you </a:t>
            </a:r>
            <a:r>
              <a:rPr lang="en-US" sz="2300" b="1">
                <a:latin typeface="Nunito"/>
                <a:ea typeface="Nunito"/>
                <a:cs typeface="Nunito"/>
                <a:sym typeface="Nunito"/>
              </a:rPr>
              <a:t>get to </a:t>
            </a:r>
            <a:r>
              <a:rPr lang="en-US" sz="2300" b="1">
                <a:latin typeface="Nunito"/>
                <a:ea typeface="Nunito"/>
                <a:sym typeface="Nunito"/>
              </a:rPr>
              <a:t>your </a:t>
            </a:r>
            <a:r>
              <a:rPr lang="en-US" sz="2300" b="1">
                <a:latin typeface="Nunito"/>
                <a:ea typeface="Nunito"/>
                <a:cs typeface="Nunito"/>
                <a:sym typeface="Nunito"/>
              </a:rPr>
              <a:t>best friend’s house</a:t>
            </a:r>
            <a:r>
              <a:rPr lang="en-US" sz="2300" b="1">
                <a:latin typeface="Nunito"/>
                <a:ea typeface="Nunito"/>
                <a:sym typeface="Nunito"/>
              </a:rPr>
              <a:t>, </a:t>
            </a:r>
            <a:r>
              <a:rPr lang="en-US" sz="2300" b="1">
                <a:latin typeface="Nunito"/>
                <a:ea typeface="Nunito"/>
                <a:cs typeface="Nunito"/>
                <a:sym typeface="Nunito"/>
              </a:rPr>
              <a:t>the group has already decided to skip the movies and have </a:t>
            </a:r>
            <a:r>
              <a:rPr lang="en-US" sz="2300" b="1">
                <a:latin typeface="Nunito"/>
                <a:ea typeface="Nunito"/>
                <a:sym typeface="Nunito"/>
              </a:rPr>
              <a:t>a </a:t>
            </a:r>
            <a:r>
              <a:rPr lang="en-US" sz="2300" b="1">
                <a:latin typeface="Nunito"/>
                <a:ea typeface="Nunito"/>
                <a:cs typeface="Nunito"/>
                <a:sym typeface="Nunito"/>
              </a:rPr>
              <a:t>party instead</a:t>
            </a:r>
            <a:r>
              <a:rPr lang="en-US" sz="2300" b="1">
                <a:latin typeface="Nunito"/>
                <a:ea typeface="Nunito"/>
                <a:sym typeface="Nunito"/>
              </a:rPr>
              <a:t>.</a:t>
            </a:r>
            <a:endParaRPr sz="2300" b="1">
              <a:latin typeface="Nunito"/>
              <a:ea typeface="Nunito"/>
              <a:cs typeface="Nunito"/>
              <a:sym typeface="Nunito"/>
            </a:endParaRPr>
          </a:p>
          <a:p>
            <a:pPr marL="457200" lvl="0" indent="-374650" algn="l" rtl="0">
              <a:lnSpc>
                <a:spcPct val="100000"/>
              </a:lnSpc>
              <a:spcBef>
                <a:spcPts val="1800"/>
              </a:spcBef>
              <a:spcAft>
                <a:spcPts val="0"/>
              </a:spcAft>
              <a:buSzPts val="2300"/>
              <a:buFont typeface="Nunito"/>
              <a:buChar char="★"/>
            </a:pPr>
            <a:r>
              <a:rPr lang="en-US" sz="2300" b="1">
                <a:latin typeface="Nunito"/>
                <a:ea typeface="Nunito"/>
                <a:cs typeface="Nunito"/>
                <a:sym typeface="Nunito"/>
              </a:rPr>
              <a:t>Someone has brought beer, and several people are drinking. No one pressures you to drink or even offers you anything, but you feel like maybe you should drink.</a:t>
            </a:r>
            <a:endParaRPr sz="2300" b="1">
              <a:latin typeface="Nunito"/>
              <a:ea typeface="Nunito"/>
              <a:cs typeface="Nunito"/>
              <a:sym typeface="Nunito"/>
            </a:endParaRPr>
          </a:p>
          <a:p>
            <a:pPr marL="0" lvl="0" indent="0" algn="l" rtl="0">
              <a:lnSpc>
                <a:spcPct val="100000"/>
              </a:lnSpc>
              <a:spcBef>
                <a:spcPts val="1800"/>
              </a:spcBef>
              <a:spcAft>
                <a:spcPts val="0"/>
              </a:spcAft>
              <a:buNone/>
            </a:pPr>
            <a:endParaRPr sz="2700" b="1">
              <a:latin typeface="Nunito"/>
              <a:ea typeface="Nunito"/>
              <a:cs typeface="Nunito"/>
              <a:sym typeface="Nunito"/>
            </a:endParaRPr>
          </a:p>
          <a:p>
            <a:pPr marL="0" lvl="0" indent="0" algn="l" rtl="0">
              <a:lnSpc>
                <a:spcPct val="100000"/>
              </a:lnSpc>
              <a:spcBef>
                <a:spcPts val="1800"/>
              </a:spcBef>
              <a:spcAft>
                <a:spcPts val="1000"/>
              </a:spcAft>
              <a:buNone/>
            </a:pPr>
            <a:endParaRPr sz="2500" b="1">
              <a:latin typeface="Nunito"/>
              <a:ea typeface="Nunito"/>
              <a:cs typeface="Nunito"/>
              <a:sym typeface="Nunito"/>
            </a:endParaRPr>
          </a:p>
        </p:txBody>
      </p:sp>
      <p:sp>
        <p:nvSpPr>
          <p:cNvPr id="147" name="Google Shape;147;p21"/>
          <p:cNvSpPr txBox="1"/>
          <p:nvPr/>
        </p:nvSpPr>
        <p:spPr>
          <a:xfrm>
            <a:off x="4455950" y="426875"/>
            <a:ext cx="6374400" cy="951900"/>
          </a:xfrm>
          <a:prstGeom prst="rect">
            <a:avLst/>
          </a:prstGeom>
          <a:noFill/>
          <a:ln>
            <a:noFill/>
          </a:ln>
        </p:spPr>
        <p:txBody>
          <a:bodyPr spcFirstLastPara="1" wrap="square" lIns="91425" tIns="91425" rIns="91425" bIns="91425" anchor="t" anchorCtr="0">
            <a:noAutofit/>
          </a:bodyPr>
          <a:lstStyle/>
          <a:p>
            <a:pPr>
              <a:lnSpc>
                <a:spcPct val="115000"/>
              </a:lnSpc>
            </a:pPr>
            <a:r>
              <a:rPr lang="en-US" sz="4300" dirty="0">
                <a:solidFill>
                  <a:srgbClr val="F1C232"/>
                </a:solidFill>
                <a:latin typeface="Alfa Slab One"/>
                <a:ea typeface="Alfa Slab One"/>
                <a:cs typeface="Alfa Slab One"/>
                <a:sym typeface="Alfa Slab One"/>
              </a:rPr>
              <a:t>Alcohol-Party  </a:t>
            </a:r>
            <a:endParaRPr lang="en-US" sz="4300" dirty="0">
              <a:solidFill>
                <a:srgbClr val="F1C232"/>
              </a:solidFill>
              <a:latin typeface="Alfa Slab One"/>
              <a:ea typeface="Alfa Slab One"/>
              <a:cs typeface="Alfa Slab One"/>
            </a:endParaRPr>
          </a:p>
        </p:txBody>
      </p:sp>
      <p:sp>
        <p:nvSpPr>
          <p:cNvPr id="149" name="Google Shape;149;p21"/>
          <p:cNvSpPr txBox="1"/>
          <p:nvPr/>
        </p:nvSpPr>
        <p:spPr>
          <a:xfrm>
            <a:off x="546475" y="5688550"/>
            <a:ext cx="11539500" cy="585000"/>
          </a:xfrm>
          <a:prstGeom prst="rect">
            <a:avLst/>
          </a:prstGeom>
          <a:noFill/>
          <a:ln>
            <a:noFill/>
          </a:ln>
        </p:spPr>
        <p:txBody>
          <a:bodyPr spcFirstLastPara="1" wrap="square" lIns="91425" tIns="91425" rIns="91425" bIns="91425" anchor="t" anchorCtr="0">
            <a:spAutoFit/>
          </a:bodyPr>
          <a:lstStyle/>
          <a:p>
            <a:pPr marL="0" lvl="0" indent="0" algn="l" rtl="0">
              <a:spcBef>
                <a:spcPts val="1800"/>
              </a:spcBef>
              <a:spcAft>
                <a:spcPts val="1000"/>
              </a:spcAft>
              <a:buNone/>
            </a:pPr>
            <a:r>
              <a:rPr lang="en-US" sz="2600">
                <a:latin typeface="Alfa Slab One"/>
                <a:ea typeface="Alfa Slab One"/>
                <a:sym typeface="Alfa Slab One"/>
              </a:rPr>
              <a:t>What could you do, say, or </a:t>
            </a:r>
            <a:r>
              <a:rPr lang="en-US" sz="2600">
                <a:latin typeface="Alfa Slab One"/>
                <a:ea typeface="Alfa Slab One"/>
                <a:cs typeface="Alfa Slab One"/>
                <a:sym typeface="Alfa Slab One"/>
              </a:rPr>
              <a:t>think </a:t>
            </a:r>
            <a:r>
              <a:rPr lang="en-US" sz="2600">
                <a:latin typeface="Alfa Slab One"/>
                <a:ea typeface="Alfa Slab One"/>
                <a:sym typeface="Alfa Slab One"/>
              </a:rPr>
              <a:t>so that you </a:t>
            </a:r>
            <a:r>
              <a:rPr lang="en-US" sz="2600">
                <a:latin typeface="Alfa Slab One"/>
                <a:ea typeface="Alfa Slab One"/>
                <a:cs typeface="Alfa Slab One"/>
                <a:sym typeface="Alfa Slab One"/>
              </a:rPr>
              <a:t>would not drink?</a:t>
            </a:r>
            <a:endParaRPr sz="2600">
              <a:latin typeface="Alfa Slab One"/>
              <a:ea typeface="Alfa Slab One"/>
              <a:cs typeface="Alfa Slab One"/>
              <a:sym typeface="Alfa Slab One"/>
            </a:endParaRPr>
          </a:p>
        </p:txBody>
      </p:sp>
      <p:pic>
        <p:nvPicPr>
          <p:cNvPr id="3" name="Picture 2" descr="Purple light on gadgets">
            <a:extLst>
              <a:ext uri="{FF2B5EF4-FFF2-40B4-BE49-F238E27FC236}">
                <a16:creationId xmlns:a16="http://schemas.microsoft.com/office/drawing/2014/main" id="{75CBAFBE-6180-04FB-165C-B340A504A5F8}"/>
              </a:ext>
            </a:extLst>
          </p:cNvPr>
          <p:cNvPicPr>
            <a:picLocks noChangeAspect="1"/>
          </p:cNvPicPr>
          <p:nvPr/>
        </p:nvPicPr>
        <p:blipFill>
          <a:blip r:embed="rId3"/>
          <a:stretch>
            <a:fillRect/>
          </a:stretch>
        </p:blipFill>
        <p:spPr>
          <a:xfrm>
            <a:off x="298536" y="1596024"/>
            <a:ext cx="4162818" cy="27786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3"/>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txBox="1"/>
          <p:nvPr/>
        </p:nvSpPr>
        <p:spPr>
          <a:xfrm>
            <a:off x="4455950" y="2160588"/>
            <a:ext cx="6991200" cy="3123300"/>
          </a:xfrm>
          <a:prstGeom prst="rect">
            <a:avLst/>
          </a:prstGeom>
          <a:noFill/>
          <a:ln>
            <a:noFill/>
          </a:ln>
        </p:spPr>
        <p:txBody>
          <a:bodyPr spcFirstLastPara="1" wrap="square" lIns="91425" tIns="91425" rIns="91425" bIns="91425" anchor="t" anchorCtr="0">
            <a:noAutofit/>
          </a:bodyPr>
          <a:lstStyle/>
          <a:p>
            <a:pPr marL="457200" lvl="0" indent="-393700" algn="l" rtl="0">
              <a:spcBef>
                <a:spcPts val="1800"/>
              </a:spcBef>
              <a:spcAft>
                <a:spcPts val="0"/>
              </a:spcAft>
              <a:buSzPts val="2600"/>
              <a:buFont typeface="Nunito"/>
              <a:buChar char="★"/>
            </a:pPr>
            <a:r>
              <a:rPr lang="en-US" sz="2600" b="1">
                <a:latin typeface="Nunito"/>
                <a:ea typeface="Nunito"/>
                <a:cs typeface="Nunito"/>
                <a:sym typeface="Nunito"/>
              </a:rPr>
              <a:t>It’s Saturday afternoon, and you’re alone with nothing to do. Suddenly, you remember that your older brother, who is away at college, left a stash of marijuana in his room. </a:t>
            </a:r>
            <a:endParaRPr sz="2600" b="1">
              <a:latin typeface="Nunito"/>
              <a:ea typeface="Nunito"/>
              <a:cs typeface="Nunito"/>
              <a:sym typeface="Nunito"/>
            </a:endParaRPr>
          </a:p>
          <a:p>
            <a:pPr marL="457200" lvl="0" indent="-393700" algn="l" rtl="0">
              <a:spcBef>
                <a:spcPts val="1800"/>
              </a:spcBef>
              <a:spcAft>
                <a:spcPts val="0"/>
              </a:spcAft>
              <a:buSzPts val="2600"/>
              <a:buFont typeface="Nunito"/>
              <a:buChar char="★"/>
            </a:pPr>
            <a:r>
              <a:rPr lang="en-US" sz="2600" b="1">
                <a:latin typeface="Nunito"/>
                <a:ea typeface="Nunito"/>
                <a:cs typeface="Nunito"/>
                <a:sym typeface="Nunito"/>
              </a:rPr>
              <a:t>You think, “Getting high will certainly make the afternoon less boring.”</a:t>
            </a:r>
            <a:endParaRPr sz="2300" b="1">
              <a:latin typeface="Nunito"/>
              <a:ea typeface="Nunito"/>
              <a:cs typeface="Nunito"/>
              <a:sym typeface="Nunito"/>
            </a:endParaRPr>
          </a:p>
          <a:p>
            <a:pPr marL="0" lvl="0" indent="0" algn="l" rtl="0">
              <a:lnSpc>
                <a:spcPct val="100000"/>
              </a:lnSpc>
              <a:spcBef>
                <a:spcPts val="1800"/>
              </a:spcBef>
              <a:spcAft>
                <a:spcPts val="0"/>
              </a:spcAft>
              <a:buNone/>
            </a:pPr>
            <a:endParaRPr sz="2700" b="1">
              <a:latin typeface="Nunito"/>
              <a:ea typeface="Nunito"/>
              <a:cs typeface="Nunito"/>
              <a:sym typeface="Nunito"/>
            </a:endParaRPr>
          </a:p>
          <a:p>
            <a:pPr marL="0" lvl="0" indent="0" algn="l" rtl="0">
              <a:lnSpc>
                <a:spcPct val="100000"/>
              </a:lnSpc>
              <a:spcBef>
                <a:spcPts val="1800"/>
              </a:spcBef>
              <a:spcAft>
                <a:spcPts val="1000"/>
              </a:spcAft>
              <a:buNone/>
            </a:pPr>
            <a:endParaRPr sz="2500" b="1">
              <a:latin typeface="Nunito"/>
              <a:ea typeface="Nunito"/>
              <a:cs typeface="Nunito"/>
              <a:sym typeface="Nunito"/>
            </a:endParaRPr>
          </a:p>
        </p:txBody>
      </p:sp>
      <p:sp>
        <p:nvSpPr>
          <p:cNvPr id="167" name="Google Shape;167;p23"/>
          <p:cNvSpPr txBox="1"/>
          <p:nvPr/>
        </p:nvSpPr>
        <p:spPr>
          <a:xfrm>
            <a:off x="4455950" y="426875"/>
            <a:ext cx="6872630" cy="951900"/>
          </a:xfrm>
          <a:prstGeom prst="rect">
            <a:avLst/>
          </a:prstGeom>
          <a:noFill/>
          <a:ln>
            <a:noFill/>
          </a:ln>
        </p:spPr>
        <p:txBody>
          <a:bodyPr spcFirstLastPara="1" wrap="square" lIns="91425" tIns="91425" rIns="91425" bIns="91425" anchor="t" anchorCtr="0">
            <a:noAutofit/>
          </a:bodyPr>
          <a:lstStyle/>
          <a:p>
            <a:pPr>
              <a:lnSpc>
                <a:spcPct val="115000"/>
              </a:lnSpc>
            </a:pPr>
            <a:r>
              <a:rPr lang="en-US" sz="4300" dirty="0">
                <a:solidFill>
                  <a:srgbClr val="F1C232"/>
                </a:solidFill>
                <a:latin typeface="Alfa Slab One"/>
                <a:ea typeface="Alfa Slab One"/>
                <a:cs typeface="Alfa Slab One"/>
              </a:rPr>
              <a:t>Marijuana-Alone and Bored </a:t>
            </a:r>
          </a:p>
        </p:txBody>
      </p:sp>
      <p:pic>
        <p:nvPicPr>
          <p:cNvPr id="168" name="Google Shape;168;p23"/>
          <p:cNvPicPr preferRelativeResize="0"/>
          <p:nvPr/>
        </p:nvPicPr>
        <p:blipFill>
          <a:blip r:embed="rId3">
            <a:alphaModFix/>
          </a:blip>
          <a:stretch>
            <a:fillRect/>
          </a:stretch>
        </p:blipFill>
        <p:spPr>
          <a:xfrm>
            <a:off x="424075" y="426875"/>
            <a:ext cx="3718276" cy="4957726"/>
          </a:xfrm>
          <a:prstGeom prst="rect">
            <a:avLst/>
          </a:prstGeom>
          <a:noFill/>
          <a:ln>
            <a:noFill/>
          </a:ln>
        </p:spPr>
      </p:pic>
      <p:sp>
        <p:nvSpPr>
          <p:cNvPr id="169" name="Google Shape;169;p23"/>
          <p:cNvSpPr txBox="1"/>
          <p:nvPr/>
        </p:nvSpPr>
        <p:spPr>
          <a:xfrm>
            <a:off x="1059962" y="5232634"/>
            <a:ext cx="11539500" cy="1574760"/>
          </a:xfrm>
          <a:prstGeom prst="rect">
            <a:avLst/>
          </a:prstGeom>
          <a:noFill/>
          <a:ln>
            <a:noFill/>
          </a:ln>
        </p:spPr>
        <p:txBody>
          <a:bodyPr spcFirstLastPara="1" wrap="square" lIns="91425" tIns="91425" rIns="91425" bIns="91425" anchor="t" anchorCtr="0">
            <a:spAutoFit/>
          </a:bodyPr>
          <a:lstStyle/>
          <a:p>
            <a:pPr>
              <a:spcBef>
                <a:spcPts val="3600"/>
              </a:spcBef>
              <a:spcAft>
                <a:spcPts val="1000"/>
              </a:spcAft>
            </a:pPr>
            <a:r>
              <a:rPr lang="en-US" sz="2600">
                <a:latin typeface="Alfa Slab One"/>
                <a:ea typeface="Alfa Slab One"/>
                <a:cs typeface="Alfa Slab One"/>
                <a:sym typeface="Alfa Slab One"/>
              </a:rPr>
              <a:t>What could you do, say, or think so that you won’t use  marijuana edibles ?</a:t>
            </a:r>
            <a:endParaRPr lang="en-US" sz="2600">
              <a:latin typeface="Alfa Slab One"/>
              <a:ea typeface="Alfa Slab One"/>
              <a:cs typeface="Alfa Slab On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5"/>
          <p:cNvSpPr/>
          <p:nvPr/>
        </p:nvSpPr>
        <p:spPr>
          <a:xfrm>
            <a:off x="119275" y="99400"/>
            <a:ext cx="11966700" cy="6659100"/>
          </a:xfrm>
          <a:prstGeom prst="rect">
            <a:avLst/>
          </a:prstGeom>
          <a:noFill/>
          <a:ln w="2286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txBox="1"/>
          <p:nvPr/>
        </p:nvSpPr>
        <p:spPr>
          <a:xfrm>
            <a:off x="4455950" y="1887050"/>
            <a:ext cx="7355100" cy="3123300"/>
          </a:xfrm>
          <a:prstGeom prst="rect">
            <a:avLst/>
          </a:prstGeom>
          <a:noFill/>
          <a:ln>
            <a:noFill/>
          </a:ln>
        </p:spPr>
        <p:txBody>
          <a:bodyPr spcFirstLastPara="1" wrap="square" lIns="91425" tIns="91425" rIns="91425" bIns="91425" anchor="t" anchorCtr="0">
            <a:noAutofit/>
          </a:bodyPr>
          <a:lstStyle/>
          <a:p>
            <a:pPr marL="457200" lvl="0" indent="-374650" algn="l" rtl="0">
              <a:spcBef>
                <a:spcPts val="1800"/>
              </a:spcBef>
              <a:spcAft>
                <a:spcPts val="0"/>
              </a:spcAft>
              <a:buSzPts val="2300"/>
              <a:buFont typeface="Nunito"/>
              <a:buChar char="★"/>
            </a:pPr>
            <a:r>
              <a:rPr lang="en-US" sz="2300" b="1">
                <a:latin typeface="Nunito"/>
                <a:ea typeface="Nunito"/>
                <a:cs typeface="Nunito"/>
                <a:sym typeface="Nunito"/>
              </a:rPr>
              <a:t>You are at home alone with your older sister. There’s a knock at the door. You open it and find two of her friends standing there.</a:t>
            </a:r>
            <a:endParaRPr sz="2300" b="1">
              <a:latin typeface="Nunito"/>
              <a:ea typeface="Nunito"/>
              <a:cs typeface="Nunito"/>
              <a:sym typeface="Nunito"/>
            </a:endParaRPr>
          </a:p>
          <a:p>
            <a:pPr marL="457200" lvl="0" indent="-374650" algn="l" rtl="0">
              <a:spcBef>
                <a:spcPts val="1800"/>
              </a:spcBef>
              <a:spcAft>
                <a:spcPts val="0"/>
              </a:spcAft>
              <a:buSzPts val="2300"/>
              <a:buFont typeface="Nunito"/>
              <a:buChar char="★"/>
            </a:pPr>
            <a:r>
              <a:rPr lang="en-US" sz="2300" b="1">
                <a:latin typeface="Nunito"/>
                <a:ea typeface="Nunito"/>
                <a:cs typeface="Nunito"/>
                <a:sym typeface="Nunito"/>
              </a:rPr>
              <a:t>They come in and start talking to your sister. You want to be included but feel left out. One of them pulls out an e-cigarette and lights up. No one offers you a hit. You think, “Maybe if I vaped, they would include me in their conversation.”</a:t>
            </a:r>
            <a:endParaRPr sz="2200" b="1">
              <a:latin typeface="Nunito"/>
              <a:ea typeface="Nunito"/>
              <a:cs typeface="Nunito"/>
              <a:sym typeface="Nunito"/>
            </a:endParaRPr>
          </a:p>
          <a:p>
            <a:pPr marL="0" lvl="0" indent="0" algn="l" rtl="0">
              <a:lnSpc>
                <a:spcPct val="100000"/>
              </a:lnSpc>
              <a:spcBef>
                <a:spcPts val="1800"/>
              </a:spcBef>
              <a:spcAft>
                <a:spcPts val="1000"/>
              </a:spcAft>
              <a:buNone/>
            </a:pPr>
            <a:endParaRPr sz="2200" b="1">
              <a:latin typeface="Nunito"/>
              <a:ea typeface="Nunito"/>
              <a:cs typeface="Nunito"/>
              <a:sym typeface="Nunito"/>
            </a:endParaRPr>
          </a:p>
        </p:txBody>
      </p:sp>
      <p:sp>
        <p:nvSpPr>
          <p:cNvPr id="187" name="Google Shape;187;p25"/>
          <p:cNvSpPr txBox="1"/>
          <p:nvPr/>
        </p:nvSpPr>
        <p:spPr>
          <a:xfrm>
            <a:off x="4455950" y="426875"/>
            <a:ext cx="6374400" cy="951900"/>
          </a:xfrm>
          <a:prstGeom prst="rect">
            <a:avLst/>
          </a:prstGeom>
          <a:noFill/>
          <a:ln>
            <a:noFill/>
          </a:ln>
        </p:spPr>
        <p:txBody>
          <a:bodyPr spcFirstLastPara="1" wrap="square" lIns="91425" tIns="91425" rIns="91425" bIns="91425" anchor="t" anchorCtr="0">
            <a:noAutofit/>
          </a:bodyPr>
          <a:lstStyle/>
          <a:p>
            <a:pPr>
              <a:lnSpc>
                <a:spcPct val="115000"/>
              </a:lnSpc>
            </a:pPr>
            <a:r>
              <a:rPr lang="en-US" sz="4300" dirty="0">
                <a:solidFill>
                  <a:srgbClr val="F1C232"/>
                </a:solidFill>
                <a:latin typeface="Alfa Slab One"/>
                <a:ea typeface="Alfa Slab One"/>
                <a:cs typeface="Alfa Slab One"/>
              </a:rPr>
              <a:t>Vaping-Older Teens</a:t>
            </a:r>
          </a:p>
        </p:txBody>
      </p:sp>
      <p:pic>
        <p:nvPicPr>
          <p:cNvPr id="188" name="Google Shape;188;p25"/>
          <p:cNvPicPr preferRelativeResize="0"/>
          <p:nvPr/>
        </p:nvPicPr>
        <p:blipFill>
          <a:blip r:embed="rId3">
            <a:alphaModFix/>
          </a:blip>
          <a:stretch>
            <a:fillRect/>
          </a:stretch>
        </p:blipFill>
        <p:spPr>
          <a:xfrm>
            <a:off x="424075" y="426875"/>
            <a:ext cx="3718276" cy="4957726"/>
          </a:xfrm>
          <a:prstGeom prst="rect">
            <a:avLst/>
          </a:prstGeom>
          <a:noFill/>
          <a:ln>
            <a:noFill/>
          </a:ln>
        </p:spPr>
      </p:pic>
      <p:sp>
        <p:nvSpPr>
          <p:cNvPr id="189" name="Google Shape;189;p25"/>
          <p:cNvSpPr txBox="1"/>
          <p:nvPr/>
        </p:nvSpPr>
        <p:spPr>
          <a:xfrm>
            <a:off x="546475" y="5459950"/>
            <a:ext cx="11539500" cy="985200"/>
          </a:xfrm>
          <a:prstGeom prst="rect">
            <a:avLst/>
          </a:prstGeom>
          <a:noFill/>
          <a:ln>
            <a:noFill/>
          </a:ln>
        </p:spPr>
        <p:txBody>
          <a:bodyPr spcFirstLastPara="1" wrap="square" lIns="91425" tIns="91425" rIns="91425" bIns="91425" anchor="t" anchorCtr="0">
            <a:spAutoFit/>
          </a:bodyPr>
          <a:lstStyle/>
          <a:p>
            <a:pPr marL="0" lvl="0" indent="0" algn="l" rtl="0">
              <a:spcBef>
                <a:spcPts val="1800"/>
              </a:spcBef>
              <a:spcAft>
                <a:spcPts val="1000"/>
              </a:spcAft>
              <a:buNone/>
            </a:pPr>
            <a:r>
              <a:rPr lang="en-US" sz="2600">
                <a:latin typeface="Alfa Slab One"/>
                <a:ea typeface="Alfa Slab One"/>
                <a:cs typeface="Alfa Slab One"/>
                <a:sym typeface="Alfa Slab One"/>
              </a:rPr>
              <a:t>What could you do, say, or think so that you wouldn’t feel like you had to vape to be included?</a:t>
            </a:r>
            <a:endParaRPr sz="2600">
              <a:latin typeface="Alfa Slab One"/>
              <a:ea typeface="Alfa Slab One"/>
              <a:cs typeface="Alfa Slab One"/>
              <a:sym typeface="Alfa Slab One"/>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a094561-4b20-4993-97f5-f88802015e17">
      <Terms xmlns="http://schemas.microsoft.com/office/infopath/2007/PartnerControls"/>
    </lcf76f155ced4ddcb4097134ff3c332f>
    <TaxCatchAll xmlns="df4f8385-08de-4497-bfbc-3f2553aed4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3FBF3B56F3074A86C393DE1958096A" ma:contentTypeVersion="14" ma:contentTypeDescription="Create a new document." ma:contentTypeScope="" ma:versionID="5f99bb46951831df22c2a829f3ebac4a">
  <xsd:schema xmlns:xsd="http://www.w3.org/2001/XMLSchema" xmlns:xs="http://www.w3.org/2001/XMLSchema" xmlns:p="http://schemas.microsoft.com/office/2006/metadata/properties" xmlns:ns2="4a094561-4b20-4993-97f5-f88802015e17" xmlns:ns3="df4f8385-08de-4497-bfbc-3f2553aed4c9" targetNamespace="http://schemas.microsoft.com/office/2006/metadata/properties" ma:root="true" ma:fieldsID="8e119e4df58dd3ea7bd1d6944bf8416c" ns2:_="" ns3:_="">
    <xsd:import namespace="4a094561-4b20-4993-97f5-f88802015e17"/>
    <xsd:import namespace="df4f8385-08de-4497-bfbc-3f2553aed4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94561-4b20-4993-97f5-f88802015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717ef87-b198-4e8e-a219-eaced2cf0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4f8385-08de-4497-bfbc-3f2553aed4c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d1a164-1baf-45b2-9955-e604d68c1ab6}" ma:internalName="TaxCatchAll" ma:showField="CatchAllData" ma:web="df4f8385-08de-4497-bfbc-3f2553aed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F9147D-AF5E-4690-A1AC-7F563D754122}">
  <ds:schemaRefs>
    <ds:schemaRef ds:uri="http://schemas.microsoft.com/office/2006/metadata/properties"/>
    <ds:schemaRef ds:uri="http://schemas.microsoft.com/office/infopath/2007/PartnerControls"/>
    <ds:schemaRef ds:uri="4a094561-4b20-4993-97f5-f88802015e17"/>
    <ds:schemaRef ds:uri="df4f8385-08de-4497-bfbc-3f2553aed4c9"/>
  </ds:schemaRefs>
</ds:datastoreItem>
</file>

<file path=customXml/itemProps2.xml><?xml version="1.0" encoding="utf-8"?>
<ds:datastoreItem xmlns:ds="http://schemas.openxmlformats.org/officeDocument/2006/customXml" ds:itemID="{192C2AF6-43CA-4051-98FB-DD3FD33DF64A}">
  <ds:schemaRefs>
    <ds:schemaRef ds:uri="http://schemas.microsoft.com/sharepoint/v3/contenttype/forms"/>
  </ds:schemaRefs>
</ds:datastoreItem>
</file>

<file path=customXml/itemProps3.xml><?xml version="1.0" encoding="utf-8"?>
<ds:datastoreItem xmlns:ds="http://schemas.openxmlformats.org/officeDocument/2006/customXml" ds:itemID="{C24FB3C9-92DE-486A-95E3-D13FC295E7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94561-4b20-4993-97f5-f88802015e17"/>
    <ds:schemaRef ds:uri="df4f8385-08de-4497-bfbc-3f2553aed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38</cp:revision>
  <dcterms:modified xsi:type="dcterms:W3CDTF">2023-08-08T23:44:00Z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0x010100643FBF3B56F3074A86C393DE1958096A</vt:lpwstr>
  </property>
  <property fmtid="{D5CDD505-2E9C-101B-9397-08002B2CF9AE}" pid="3" name="MediaServiceImageTags">
    <vt:lpwstr/>
  </property>
</Properties>
</file>