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4"/>
  </p:notesMasterIdLst>
  <p:sldIdLst>
    <p:sldId id="256" r:id="rId5"/>
    <p:sldId id="266" r:id="rId6"/>
    <p:sldId id="267" r:id="rId7"/>
    <p:sldId id="260" r:id="rId8"/>
    <p:sldId id="261" r:id="rId9"/>
    <p:sldId id="262" r:id="rId10"/>
    <p:sldId id="268" r:id="rId11"/>
    <p:sldId id="263" r:id="rId12"/>
    <p:sldId id="269" r:id="rId13"/>
  </p:sldIdLst>
  <p:sldSz cx="12192000" cy="6858000"/>
  <p:notesSz cx="6858000" cy="9144000"/>
  <p:embeddedFontLst>
    <p:embeddedFont>
      <p:font typeface="Alfa Slab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24009-4B44-0D23-D428-04DAFB2FD0C4}" name="Brian Kim" initials="BK" userId="S::briankim@rand.org::5773cfa6-5e3f-4d80-8bcb-a978123bb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777" autoAdjust="0"/>
  </p:normalViewPr>
  <p:slideViewPr>
    <p:cSldViewPr snapToGrid="0">
      <p:cViewPr varScale="1">
        <p:scale>
          <a:sx n="40" d="100"/>
          <a:sy n="40" d="100"/>
        </p:scale>
        <p:origin x="15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86D55680-250D-CB65-FE4D-37F52A1E7101}"/>
    <pc:docChg chg="modSld">
      <pc:chgData name="Eupha Jeanne Daramola" userId="S::edaramola@rand.org::5cc2176c-87d6-432a-b238-54c23d8d8192" providerId="AD" clId="Web-{86D55680-250D-CB65-FE4D-37F52A1E7101}" dt="2023-08-08T23:42:01.098" v="3"/>
      <pc:docMkLst>
        <pc:docMk/>
      </pc:docMkLst>
      <pc:sldChg chg="modSp">
        <pc:chgData name="Eupha Jeanne Daramola" userId="S::edaramola@rand.org::5cc2176c-87d6-432a-b238-54c23d8d8192" providerId="AD" clId="Web-{86D55680-250D-CB65-FE4D-37F52A1E7101}" dt="2023-08-08T23:41:32.035" v="0"/>
        <pc:sldMkLst>
          <pc:docMk/>
          <pc:sldMk cId="0" sldId="263"/>
        </pc:sldMkLst>
        <pc:spChg chg="mod">
          <ac:chgData name="Eupha Jeanne Daramola" userId="S::edaramola@rand.org::5cc2176c-87d6-432a-b238-54c23d8d8192" providerId="AD" clId="Web-{86D55680-250D-CB65-FE4D-37F52A1E7101}" dt="2023-08-08T23:41:32.035" v="0"/>
          <ac:spMkLst>
            <pc:docMk/>
            <pc:sldMk cId="0" sldId="263"/>
            <ac:spMk id="151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6D55680-250D-CB65-FE4D-37F52A1E7101}" dt="2023-08-08T23:41:51.207" v="2"/>
        <pc:sldMkLst>
          <pc:docMk/>
          <pc:sldMk cId="3498069654" sldId="266"/>
        </pc:sldMkLst>
        <pc:spChg chg="mod">
          <ac:chgData name="Eupha Jeanne Daramola" userId="S::edaramola@rand.org::5cc2176c-87d6-432a-b238-54c23d8d8192" providerId="AD" clId="Web-{86D55680-250D-CB65-FE4D-37F52A1E7101}" dt="2023-08-08T23:41:51.207" v="2"/>
          <ac:spMkLst>
            <pc:docMk/>
            <pc:sldMk cId="3498069654" sldId="266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6D55680-250D-CB65-FE4D-37F52A1E7101}" dt="2023-08-08T23:42:01.098" v="3"/>
        <pc:sldMkLst>
          <pc:docMk/>
          <pc:sldMk cId="3027058186" sldId="267"/>
        </pc:sldMkLst>
        <pc:spChg chg="mod">
          <ac:chgData name="Eupha Jeanne Daramola" userId="S::edaramola@rand.org::5cc2176c-87d6-432a-b238-54c23d8d8192" providerId="AD" clId="Web-{86D55680-250D-CB65-FE4D-37F52A1E7101}" dt="2023-08-08T23:42:01.098" v="3"/>
          <ac:spMkLst>
            <pc:docMk/>
            <pc:sldMk cId="3027058186" sldId="267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6D55680-250D-CB65-FE4D-37F52A1E7101}" dt="2023-08-08T23:41:42.207" v="1"/>
        <pc:sldMkLst>
          <pc:docMk/>
          <pc:sldMk cId="1832395432" sldId="269"/>
        </pc:sldMkLst>
        <pc:spChg chg="mod">
          <ac:chgData name="Eupha Jeanne Daramola" userId="S::edaramola@rand.org::5cc2176c-87d6-432a-b238-54c23d8d8192" providerId="AD" clId="Web-{86D55680-250D-CB65-FE4D-37F52A1E7101}" dt="2023-08-08T23:41:42.207" v="1"/>
          <ac:spMkLst>
            <pc:docMk/>
            <pc:sldMk cId="1832395432" sldId="269"/>
            <ac:spMk id="243" creationId="{00000000-0000-0000-0000-000000000000}"/>
          </ac:spMkLst>
        </pc:spChg>
      </pc:sldChg>
    </pc:docChg>
  </pc:docChgLst>
  <pc:docChgLst>
    <pc:chgData name="Brian Kim" userId="S::briankim@rand.org::5773cfa6-5e3f-4d80-8bcb-a978123bb91b" providerId="AD" clId="Web-{A6C4387C-45F0-16B0-822D-95DAC58B79BD}"/>
    <pc:docChg chg="mod modSld">
      <pc:chgData name="Brian Kim" userId="S::briankim@rand.org::5773cfa6-5e3f-4d80-8bcb-a978123bb91b" providerId="AD" clId="Web-{A6C4387C-45F0-16B0-822D-95DAC58B79BD}" dt="2023-07-24T18:48:28.867" v="14"/>
      <pc:docMkLst>
        <pc:docMk/>
      </pc:docMkLst>
      <pc:sldChg chg="modSp addCm">
        <pc:chgData name="Brian Kim" userId="S::briankim@rand.org::5773cfa6-5e3f-4d80-8bcb-a978123bb91b" providerId="AD" clId="Web-{A6C4387C-45F0-16B0-822D-95DAC58B79BD}" dt="2023-07-24T18:48:11.898" v="13"/>
        <pc:sldMkLst>
          <pc:docMk/>
          <pc:sldMk cId="0" sldId="259"/>
        </pc:sldMkLst>
        <pc:spChg chg="mod">
          <ac:chgData name="Brian Kim" userId="S::briankim@rand.org::5773cfa6-5e3f-4d80-8bcb-a978123bb91b" providerId="AD" clId="Web-{A6C4387C-45F0-16B0-822D-95DAC58B79BD}" dt="2023-07-24T18:47:37.023" v="11" actId="20577"/>
          <ac:spMkLst>
            <pc:docMk/>
            <pc:sldMk cId="0" sldId="259"/>
            <ac:spMk id="11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Kim" userId="S::briankim@rand.org::5773cfa6-5e3f-4d80-8bcb-a978123bb91b" providerId="AD" clId="Web-{A6C4387C-45F0-16B0-822D-95DAC58B79BD}" dt="2023-07-24T18:48:11.898" v="13"/>
              <pc2:cmMkLst xmlns:pc2="http://schemas.microsoft.com/office/powerpoint/2019/9/main/command">
                <pc:docMk/>
                <pc:sldMk cId="0" sldId="259"/>
                <pc2:cmMk id="{D9C5FA84-4411-4B8B-A8C6-65384AC7F062}"/>
              </pc2:cmMkLst>
            </pc226:cmChg>
          </p:ext>
        </pc:extLst>
      </pc:sldChg>
      <pc:sldChg chg="addCm">
        <pc:chgData name="Brian Kim" userId="S::briankim@rand.org::5773cfa6-5e3f-4d80-8bcb-a978123bb91b" providerId="AD" clId="Web-{A6C4387C-45F0-16B0-822D-95DAC58B79BD}" dt="2023-07-24T18:48:28.867" v="14"/>
        <pc:sldMkLst>
          <pc:docMk/>
          <pc:sldMk cId="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Kim" userId="S::briankim@rand.org::5773cfa6-5e3f-4d80-8bcb-a978123bb91b" providerId="AD" clId="Web-{A6C4387C-45F0-16B0-822D-95DAC58B79BD}" dt="2023-07-24T18:48:28.867" v="14"/>
              <pc2:cmMkLst xmlns:pc2="http://schemas.microsoft.com/office/powerpoint/2019/9/main/command">
                <pc:docMk/>
                <pc:sldMk cId="0" sldId="265"/>
                <pc2:cmMk id="{DD048C5D-71C2-450A-BB2F-11484559A4B6}"/>
              </pc2:cmMkLst>
            </pc226:cmChg>
          </p:ext>
        </pc:extLst>
      </pc:sldChg>
    </pc:docChg>
  </pc:docChgLst>
  <pc:docChgLst>
    <pc:chgData name="Brian Kim" userId="S::briankim@rand.org::5773cfa6-5e3f-4d80-8bcb-a978123bb91b" providerId="AD" clId="Web-{A13CC06C-E0D7-F215-E7DC-2D82EA63ABEA}"/>
    <pc:docChg chg="addSld delSld modSld">
      <pc:chgData name="Brian Kim" userId="S::briankim@rand.org::5773cfa6-5e3f-4d80-8bcb-a978123bb91b" providerId="AD" clId="Web-{A13CC06C-E0D7-F215-E7DC-2D82EA63ABEA}" dt="2023-07-24T16:54:14.845" v="33"/>
      <pc:docMkLst>
        <pc:docMk/>
      </pc:docMkLst>
      <pc:sldChg chg="add del modNotes">
        <pc:chgData name="Brian Kim" userId="S::briankim@rand.org::5773cfa6-5e3f-4d80-8bcb-a978123bb91b" providerId="AD" clId="Web-{A13CC06C-E0D7-F215-E7DC-2D82EA63ABEA}" dt="2023-07-24T16:53:35.251" v="22"/>
        <pc:sldMkLst>
          <pc:docMk/>
          <pc:sldMk cId="0" sldId="256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314" v="23"/>
        <pc:sldMkLst>
          <pc:docMk/>
          <pc:sldMk cId="0" sldId="257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407" v="24"/>
        <pc:sldMkLst>
          <pc:docMk/>
          <pc:sldMk cId="0" sldId="258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470" v="25"/>
        <pc:sldMkLst>
          <pc:docMk/>
          <pc:sldMk cId="0" sldId="259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532" v="26"/>
        <pc:sldMkLst>
          <pc:docMk/>
          <pc:sldMk cId="0" sldId="260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642" v="27"/>
        <pc:sldMkLst>
          <pc:docMk/>
          <pc:sldMk cId="0" sldId="261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751" v="28"/>
        <pc:sldMkLst>
          <pc:docMk/>
          <pc:sldMk cId="0" sldId="262"/>
        </pc:sldMkLst>
      </pc:sldChg>
      <pc:sldChg chg="add del modNotes">
        <pc:chgData name="Brian Kim" userId="S::briankim@rand.org::5773cfa6-5e3f-4d80-8bcb-a978123bb91b" providerId="AD" clId="Web-{A13CC06C-E0D7-F215-E7DC-2D82EA63ABEA}" dt="2023-07-24T16:53:35.829" v="29"/>
        <pc:sldMkLst>
          <pc:docMk/>
          <pc:sldMk cId="0" sldId="263"/>
        </pc:sldMkLst>
      </pc:sldChg>
      <pc:sldChg chg="add del modNotes">
        <pc:chgData name="Brian Kim" userId="S::briankim@rand.org::5773cfa6-5e3f-4d80-8bcb-a978123bb91b" providerId="AD" clId="Web-{A13CC06C-E0D7-F215-E7DC-2D82EA63ABEA}" dt="2023-07-24T16:54:11.783" v="32"/>
        <pc:sldMkLst>
          <pc:docMk/>
          <pc:sldMk cId="0" sldId="264"/>
        </pc:sldMkLst>
      </pc:sldChg>
      <pc:sldChg chg="add del modNotes">
        <pc:chgData name="Brian Kim" userId="S::briankim@rand.org::5773cfa6-5e3f-4d80-8bcb-a978123bb91b" providerId="AD" clId="Web-{A13CC06C-E0D7-F215-E7DC-2D82EA63ABEA}" dt="2023-07-24T16:54:14.845" v="33"/>
        <pc:sldMkLst>
          <pc:docMk/>
          <pc:sldMk cId="0" sldId="265"/>
        </pc:sldMkLst>
      </pc:sldChg>
    </pc:docChg>
  </pc:docChgLst>
  <pc:docChgLst>
    <pc:chgData name="Eupha Jeanne Daramola" userId="S::edaramola@rand.org::5cc2176c-87d6-432a-b238-54c23d8d8192" providerId="AD" clId="Web-{DD15A64F-7AE5-419B-A4C3-68DAFA9C7856}"/>
    <pc:docChg chg="addSld delSld modSld">
      <pc:chgData name="Eupha Jeanne Daramola" userId="S::edaramola@rand.org::5cc2176c-87d6-432a-b238-54c23d8d8192" providerId="AD" clId="Web-{DD15A64F-7AE5-419B-A4C3-68DAFA9C7856}" dt="2023-07-25T21:12:30.421" v="396" actId="20577"/>
      <pc:docMkLst>
        <pc:docMk/>
      </pc:docMkLst>
      <pc:sldChg chg="addSp delSp modSp">
        <pc:chgData name="Eupha Jeanne Daramola" userId="S::edaramola@rand.org::5cc2176c-87d6-432a-b238-54c23d8d8192" providerId="AD" clId="Web-{DD15A64F-7AE5-419B-A4C3-68DAFA9C7856}" dt="2023-07-25T20:33:32.895" v="39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DD15A64F-7AE5-419B-A4C3-68DAFA9C7856}" dt="2023-07-25T20:33:32.895" v="39" actId="20577"/>
          <ac:spMkLst>
            <pc:docMk/>
            <pc:sldMk cId="0" sldId="256"/>
            <ac:spMk id="74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DD15A64F-7AE5-419B-A4C3-68DAFA9C7856}" dt="2023-07-25T20:32:50.941" v="2" actId="1076"/>
          <ac:picMkLst>
            <pc:docMk/>
            <pc:sldMk cId="0" sldId="256"/>
            <ac:picMk id="2" creationId="{B3EBBF99-0E49-30D3-E0F5-6E6C08CF1B6A}"/>
          </ac:picMkLst>
        </pc:picChg>
        <pc:picChg chg="del">
          <ac:chgData name="Eupha Jeanne Daramola" userId="S::edaramola@rand.org::5cc2176c-87d6-432a-b238-54c23d8d8192" providerId="AD" clId="Web-{DD15A64F-7AE5-419B-A4C3-68DAFA9C7856}" dt="2023-07-25T20:32:42.300" v="0"/>
          <ac:picMkLst>
            <pc:docMk/>
            <pc:sldMk cId="0" sldId="256"/>
            <ac:picMk id="75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DD15A64F-7AE5-419B-A4C3-68DAFA9C7856}" dt="2023-07-25T20:34:01.598" v="41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DD15A64F-7AE5-419B-A4C3-68DAFA9C7856}" dt="2023-07-25T20:34:21.849" v="43"/>
        <pc:sldMkLst>
          <pc:docMk/>
          <pc:sldMk cId="0" sldId="258"/>
        </pc:sldMkLst>
      </pc:sldChg>
      <pc:sldChg chg="del">
        <pc:chgData name="Eupha Jeanne Daramola" userId="S::edaramola@rand.org::5cc2176c-87d6-432a-b238-54c23d8d8192" providerId="AD" clId="Web-{DD15A64F-7AE5-419B-A4C3-68DAFA9C7856}" dt="2023-07-25T20:34:23.333" v="44"/>
        <pc:sldMkLst>
          <pc:docMk/>
          <pc:sldMk cId="0" sldId="259"/>
        </pc:sldMkLst>
      </pc:sldChg>
      <pc:sldChg chg="modSp">
        <pc:chgData name="Eupha Jeanne Daramola" userId="S::edaramola@rand.org::5cc2176c-87d6-432a-b238-54c23d8d8192" providerId="AD" clId="Web-{DD15A64F-7AE5-419B-A4C3-68DAFA9C7856}" dt="2023-07-25T20:35:00.850" v="57" actId="1076"/>
        <pc:sldMkLst>
          <pc:docMk/>
          <pc:sldMk cId="0" sldId="260"/>
        </pc:sldMkLst>
        <pc:spChg chg="mod">
          <ac:chgData name="Eupha Jeanne Daramola" userId="S::edaramola@rand.org::5cc2176c-87d6-432a-b238-54c23d8d8192" providerId="AD" clId="Web-{DD15A64F-7AE5-419B-A4C3-68DAFA9C7856}" dt="2023-07-25T20:34:58.068" v="56" actId="1076"/>
          <ac:spMkLst>
            <pc:docMk/>
            <pc:sldMk cId="0" sldId="260"/>
            <ac:spMk id="127" creationId="{00000000-0000-0000-0000-000000000000}"/>
          </ac:spMkLst>
        </pc:spChg>
        <pc:picChg chg="mod">
          <ac:chgData name="Eupha Jeanne Daramola" userId="S::edaramola@rand.org::5cc2176c-87d6-432a-b238-54c23d8d8192" providerId="AD" clId="Web-{DD15A64F-7AE5-419B-A4C3-68DAFA9C7856}" dt="2023-07-25T20:35:00.850" v="57" actId="1076"/>
          <ac:picMkLst>
            <pc:docMk/>
            <pc:sldMk cId="0" sldId="260"/>
            <ac:picMk id="128" creationId="{00000000-0000-0000-0000-000000000000}"/>
          </ac:picMkLst>
        </pc:picChg>
      </pc:sldChg>
      <pc:sldChg chg="modSp">
        <pc:chgData name="Eupha Jeanne Daramola" userId="S::edaramola@rand.org::5cc2176c-87d6-432a-b238-54c23d8d8192" providerId="AD" clId="Web-{DD15A64F-7AE5-419B-A4C3-68DAFA9C7856}" dt="2023-07-25T20:39:14.651" v="111" actId="20577"/>
        <pc:sldMkLst>
          <pc:docMk/>
          <pc:sldMk cId="0" sldId="261"/>
        </pc:sldMkLst>
        <pc:spChg chg="mod">
          <ac:chgData name="Eupha Jeanne Daramola" userId="S::edaramola@rand.org::5cc2176c-87d6-432a-b238-54c23d8d8192" providerId="AD" clId="Web-{DD15A64F-7AE5-419B-A4C3-68DAFA9C7856}" dt="2023-07-25T20:39:14.651" v="111" actId="20577"/>
          <ac:spMkLst>
            <pc:docMk/>
            <pc:sldMk cId="0" sldId="261"/>
            <ac:spMk id="136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DD15A64F-7AE5-419B-A4C3-68DAFA9C7856}" dt="2023-07-25T20:43:50.328" v="206" actId="20577"/>
        <pc:sldMkLst>
          <pc:docMk/>
          <pc:sldMk cId="0" sldId="264"/>
        </pc:sldMkLst>
        <pc:spChg chg="mod">
          <ac:chgData name="Eupha Jeanne Daramola" userId="S::edaramola@rand.org::5cc2176c-87d6-432a-b238-54c23d8d8192" providerId="AD" clId="Web-{DD15A64F-7AE5-419B-A4C3-68DAFA9C7856}" dt="2023-07-25T20:43:50.328" v="206" actId="20577"/>
          <ac:spMkLst>
            <pc:docMk/>
            <pc:sldMk cId="0" sldId="264"/>
            <ac:spMk id="163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DD15A64F-7AE5-419B-A4C3-68DAFA9C7856}" dt="2023-07-25T20:46:09.641" v="208"/>
        <pc:sldMkLst>
          <pc:docMk/>
          <pc:sldMk cId="0" sldId="265"/>
        </pc:sldMkLst>
      </pc:sldChg>
      <pc:sldChg chg="add">
        <pc:chgData name="Eupha Jeanne Daramola" userId="S::edaramola@rand.org::5cc2176c-87d6-432a-b238-54c23d8d8192" providerId="AD" clId="Web-{DD15A64F-7AE5-419B-A4C3-68DAFA9C7856}" dt="2023-07-25T20:33:57.192" v="40"/>
        <pc:sldMkLst>
          <pc:docMk/>
          <pc:sldMk cId="3498069654" sldId="266"/>
        </pc:sldMkLst>
      </pc:sldChg>
      <pc:sldChg chg="add">
        <pc:chgData name="Eupha Jeanne Daramola" userId="S::edaramola@rand.org::5cc2176c-87d6-432a-b238-54c23d8d8192" providerId="AD" clId="Web-{DD15A64F-7AE5-419B-A4C3-68DAFA9C7856}" dt="2023-07-25T20:34:19.036" v="42"/>
        <pc:sldMkLst>
          <pc:docMk/>
          <pc:sldMk cId="3027058186" sldId="267"/>
        </pc:sldMkLst>
      </pc:sldChg>
      <pc:sldChg chg="modSp add replId">
        <pc:chgData name="Eupha Jeanne Daramola" userId="S::edaramola@rand.org::5cc2176c-87d6-432a-b238-54c23d8d8192" providerId="AD" clId="Web-{DD15A64F-7AE5-419B-A4C3-68DAFA9C7856}" dt="2023-07-25T20:42:20.545" v="205" actId="20577"/>
        <pc:sldMkLst>
          <pc:docMk/>
          <pc:sldMk cId="3136910613" sldId="268"/>
        </pc:sldMkLst>
        <pc:spChg chg="mod">
          <ac:chgData name="Eupha Jeanne Daramola" userId="S::edaramola@rand.org::5cc2176c-87d6-432a-b238-54c23d8d8192" providerId="AD" clId="Web-{DD15A64F-7AE5-419B-A4C3-68DAFA9C7856}" dt="2023-07-25T20:42:20.545" v="205" actId="20577"/>
          <ac:spMkLst>
            <pc:docMk/>
            <pc:sldMk cId="3136910613" sldId="268"/>
            <ac:spMk id="136" creationId="{00000000-0000-0000-0000-000000000000}"/>
          </ac:spMkLst>
        </pc:spChg>
        <pc:spChg chg="mod">
          <ac:chgData name="Eupha Jeanne Daramola" userId="S::edaramola@rand.org::5cc2176c-87d6-432a-b238-54c23d8d8192" providerId="AD" clId="Web-{DD15A64F-7AE5-419B-A4C3-68DAFA9C7856}" dt="2023-07-25T20:40:41.590" v="126" actId="20577"/>
          <ac:spMkLst>
            <pc:docMk/>
            <pc:sldMk cId="3136910613" sldId="268"/>
            <ac:spMk id="137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DD15A64F-7AE5-419B-A4C3-68DAFA9C7856}" dt="2023-07-25T21:12:30.421" v="396" actId="20577"/>
        <pc:sldMkLst>
          <pc:docMk/>
          <pc:sldMk cId="1832395432" sldId="269"/>
        </pc:sldMkLst>
        <pc:spChg chg="mod">
          <ac:chgData name="Eupha Jeanne Daramola" userId="S::edaramola@rand.org::5cc2176c-87d6-432a-b238-54c23d8d8192" providerId="AD" clId="Web-{DD15A64F-7AE5-419B-A4C3-68DAFA9C7856}" dt="2023-07-25T20:47:48.206" v="377" actId="20577"/>
          <ac:spMkLst>
            <pc:docMk/>
            <pc:sldMk cId="1832395432" sldId="269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DD15A64F-7AE5-419B-A4C3-68DAFA9C7856}" dt="2023-07-25T21:12:30.421" v="396" actId="20577"/>
          <ac:spMkLst>
            <pc:docMk/>
            <pc:sldMk cId="1832395432" sldId="269"/>
            <ac:spMk id="4" creationId="{829CEB52-73DA-123E-55B7-6F77E2151CB5}"/>
          </ac:spMkLst>
        </pc:spChg>
      </pc:sldChg>
    </pc:docChg>
  </pc:docChgLst>
  <pc:docChgLst>
    <pc:chgData name="Michael Woodward" userId="471957fe-35af-4d31-99f7-42e66513632d" providerId="ADAL" clId="{5A9EF62B-C87C-4839-943B-CC50D2D11FBA}"/>
    <pc:docChg chg="modSld">
      <pc:chgData name="Michael Woodward" userId="471957fe-35af-4d31-99f7-42e66513632d" providerId="ADAL" clId="{5A9EF62B-C87C-4839-943B-CC50D2D11FBA}" dt="2023-10-05T19:13:31.802" v="1"/>
      <pc:docMkLst>
        <pc:docMk/>
      </pc:docMkLst>
      <pc:sldChg chg="modNotesTx">
        <pc:chgData name="Michael Woodward" userId="471957fe-35af-4d31-99f7-42e66513632d" providerId="ADAL" clId="{5A9EF62B-C87C-4839-943B-CC50D2D11FBA}" dt="2023-10-05T19:13:18.610" v="0"/>
        <pc:sldMkLst>
          <pc:docMk/>
          <pc:sldMk cId="0" sldId="260"/>
        </pc:sldMkLst>
      </pc:sldChg>
      <pc:sldChg chg="modNotesTx">
        <pc:chgData name="Michael Woodward" userId="471957fe-35af-4d31-99f7-42e66513632d" providerId="ADAL" clId="{5A9EF62B-C87C-4839-943B-CC50D2D11FBA}" dt="2023-10-05T19:13:31.802" v="1"/>
        <pc:sldMkLst>
          <pc:docMk/>
          <pc:sldMk cId="0" sldId="263"/>
        </pc:sldMkLst>
      </pc:sldChg>
    </pc:docChg>
  </pc:docChgLst>
  <pc:docChgLst>
    <pc:chgData name="Eupha Jeanne Daramola" userId="S::edaramola@rand.org::5cc2176c-87d6-432a-b238-54c23d8d8192" providerId="AD" clId="Web-{BF62570C-E5DB-94A7-6AFE-BCF5DF182076}"/>
    <pc:docChg chg="delSld modSld">
      <pc:chgData name="Eupha Jeanne Daramola" userId="S::edaramola@rand.org::5cc2176c-87d6-432a-b238-54c23d8d8192" providerId="AD" clId="Web-{BF62570C-E5DB-94A7-6AFE-BCF5DF182076}" dt="2023-08-08T21:41:25.935" v="29" actId="20577"/>
      <pc:docMkLst>
        <pc:docMk/>
      </pc:docMkLst>
      <pc:sldChg chg="addSp delSp modSp">
        <pc:chgData name="Eupha Jeanne Daramola" userId="S::edaramola@rand.org::5cc2176c-87d6-432a-b238-54c23d8d8192" providerId="AD" clId="Web-{BF62570C-E5DB-94A7-6AFE-BCF5DF182076}" dt="2023-08-08T20:33:12.791" v="19" actId="1076"/>
        <pc:sldMkLst>
          <pc:docMk/>
          <pc:sldMk cId="0" sldId="260"/>
        </pc:sldMkLst>
        <pc:picChg chg="add mod">
          <ac:chgData name="Eupha Jeanne Daramola" userId="S::edaramola@rand.org::5cc2176c-87d6-432a-b238-54c23d8d8192" providerId="AD" clId="Web-{BF62570C-E5DB-94A7-6AFE-BCF5DF182076}" dt="2023-08-08T20:33:12.791" v="19" actId="1076"/>
          <ac:picMkLst>
            <pc:docMk/>
            <pc:sldMk cId="0" sldId="260"/>
            <ac:picMk id="2" creationId="{C9E9707B-91FF-96D7-C9B5-74A17C1BF6BA}"/>
          </ac:picMkLst>
        </pc:picChg>
        <pc:picChg chg="del">
          <ac:chgData name="Eupha Jeanne Daramola" userId="S::edaramola@rand.org::5cc2176c-87d6-432a-b238-54c23d8d8192" providerId="AD" clId="Web-{BF62570C-E5DB-94A7-6AFE-BCF5DF182076}" dt="2023-08-08T20:32:05.071" v="8"/>
          <ac:picMkLst>
            <pc:docMk/>
            <pc:sldMk cId="0" sldId="260"/>
            <ac:picMk id="128" creationId="{00000000-0000-0000-0000-000000000000}"/>
          </ac:picMkLst>
        </pc:picChg>
      </pc:sldChg>
      <pc:sldChg chg="modSp">
        <pc:chgData name="Eupha Jeanne Daramola" userId="S::edaramola@rand.org::5cc2176c-87d6-432a-b238-54c23d8d8192" providerId="AD" clId="Web-{BF62570C-E5DB-94A7-6AFE-BCF5DF182076}" dt="2023-08-08T21:40:19.481" v="22" actId="20577"/>
        <pc:sldMkLst>
          <pc:docMk/>
          <pc:sldMk cId="0" sldId="262"/>
        </pc:sldMkLst>
        <pc:spChg chg="mod">
          <ac:chgData name="Eupha Jeanne Daramola" userId="S::edaramola@rand.org::5cc2176c-87d6-432a-b238-54c23d8d8192" providerId="AD" clId="Web-{BF62570C-E5DB-94A7-6AFE-BCF5DF182076}" dt="2023-08-08T21:40:19.481" v="22" actId="20577"/>
          <ac:spMkLst>
            <pc:docMk/>
            <pc:sldMk cId="0" sldId="262"/>
            <ac:spMk id="2" creationId="{FCBC9021-B30F-4DDC-6178-DA22A781C954}"/>
          </ac:spMkLst>
        </pc:spChg>
      </pc:sldChg>
      <pc:sldChg chg="addSp delSp modSp">
        <pc:chgData name="Eupha Jeanne Daramola" userId="S::edaramola@rand.org::5cc2176c-87d6-432a-b238-54c23d8d8192" providerId="AD" clId="Web-{BF62570C-E5DB-94A7-6AFE-BCF5DF182076}" dt="2023-08-08T20:33:07.135" v="18" actId="1076"/>
        <pc:sldMkLst>
          <pc:docMk/>
          <pc:sldMk cId="0" sldId="263"/>
        </pc:sldMkLst>
        <pc:picChg chg="add mod">
          <ac:chgData name="Eupha Jeanne Daramola" userId="S::edaramola@rand.org::5cc2176c-87d6-432a-b238-54c23d8d8192" providerId="AD" clId="Web-{BF62570C-E5DB-94A7-6AFE-BCF5DF182076}" dt="2023-08-08T20:33:07.135" v="18" actId="1076"/>
          <ac:picMkLst>
            <pc:docMk/>
            <pc:sldMk cId="0" sldId="263"/>
            <ac:picMk id="2" creationId="{2263294F-38C2-48D1-7C69-F3A21132725C}"/>
          </ac:picMkLst>
        </pc:picChg>
        <pc:picChg chg="del">
          <ac:chgData name="Eupha Jeanne Daramola" userId="S::edaramola@rand.org::5cc2176c-87d6-432a-b238-54c23d8d8192" providerId="AD" clId="Web-{BF62570C-E5DB-94A7-6AFE-BCF5DF182076}" dt="2023-08-08T20:32:38.525" v="12"/>
          <ac:picMkLst>
            <pc:docMk/>
            <pc:sldMk cId="0" sldId="263"/>
            <ac:picMk id="154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BF62570C-E5DB-94A7-6AFE-BCF5DF182076}" dt="2023-08-08T21:40:52.888" v="23"/>
        <pc:sldMkLst>
          <pc:docMk/>
          <pc:sldMk cId="0" sldId="264"/>
        </pc:sldMkLst>
      </pc:sldChg>
      <pc:sldChg chg="modSp">
        <pc:chgData name="Eupha Jeanne Daramola" userId="S::edaramola@rand.org::5cc2176c-87d6-432a-b238-54c23d8d8192" providerId="AD" clId="Web-{BF62570C-E5DB-94A7-6AFE-BCF5DF182076}" dt="2023-08-08T21:41:25.935" v="29" actId="20577"/>
        <pc:sldMkLst>
          <pc:docMk/>
          <pc:sldMk cId="1832395432" sldId="269"/>
        </pc:sldMkLst>
        <pc:spChg chg="mod">
          <ac:chgData name="Eupha Jeanne Daramola" userId="S::edaramola@rand.org::5cc2176c-87d6-432a-b238-54c23d8d8192" providerId="AD" clId="Web-{BF62570C-E5DB-94A7-6AFE-BCF5DF182076}" dt="2023-08-08T21:41:25.935" v="29" actId="20577"/>
          <ac:spMkLst>
            <pc:docMk/>
            <pc:sldMk cId="1832395432" sldId="269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BF62570C-E5DB-94A7-6AFE-BCF5DF182076}" dt="2023-08-08T21:41:21.201" v="26" actId="20577"/>
          <ac:spMkLst>
            <pc:docMk/>
            <pc:sldMk cId="1832395432" sldId="269"/>
            <ac:spMk id="4" creationId="{829CEB52-73DA-123E-55B7-6F77E2151CB5}"/>
          </ac:spMkLst>
        </pc:spChg>
      </pc:sldChg>
    </pc:docChg>
  </pc:docChgLst>
  <pc:docChgLst>
    <pc:chgData name="Eupha Jeanne Daramola" userId="S::edaramola@rand.org::5cc2176c-87d6-432a-b238-54c23d8d8192" providerId="AD" clId="Web-{63430611-C92B-72B0-3F91-3B41CB71739C}"/>
    <pc:docChg chg="modSld">
      <pc:chgData name="Eupha Jeanne Daramola" userId="S::edaramola@rand.org::5cc2176c-87d6-432a-b238-54c23d8d8192" providerId="AD" clId="Web-{63430611-C92B-72B0-3F91-3B41CB71739C}" dt="2023-07-25T22:14:40.222" v="124" actId="20577"/>
      <pc:docMkLst>
        <pc:docMk/>
      </pc:docMkLst>
      <pc:sldChg chg="addSp modSp">
        <pc:chgData name="Eupha Jeanne Daramola" userId="S::edaramola@rand.org::5cc2176c-87d6-432a-b238-54c23d8d8192" providerId="AD" clId="Web-{63430611-C92B-72B0-3F91-3B41CB71739C}" dt="2023-07-25T22:14:40.222" v="124" actId="20577"/>
        <pc:sldMkLst>
          <pc:docMk/>
          <pc:sldMk cId="0" sldId="262"/>
        </pc:sldMkLst>
        <pc:spChg chg="add mod">
          <ac:chgData name="Eupha Jeanne Daramola" userId="S::edaramola@rand.org::5cc2176c-87d6-432a-b238-54c23d8d8192" providerId="AD" clId="Web-{63430611-C92B-72B0-3F91-3B41CB71739C}" dt="2023-07-25T22:14:40.222" v="124" actId="20577"/>
          <ac:spMkLst>
            <pc:docMk/>
            <pc:sldMk cId="0" sldId="262"/>
            <ac:spMk id="2" creationId="{FCBC9021-B30F-4DDC-6178-DA22A781C9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4a9b59f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c4a9b59f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231F20"/>
                </a:solidFill>
                <a:latin typeface="Nunito"/>
                <a:ea typeface="Nunito"/>
                <a:cs typeface="Arial"/>
              </a:rPr>
              <a:t>2. Show Partial Video: Lindsey’s Choice (Problem) (7 min.)</a:t>
            </a:r>
          </a:p>
          <a:p>
            <a:pPr marL="0" indent="0">
              <a:buSzPts val="1100"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https://www.projectalert.com/videos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1100"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indent="0">
              <a:buSzPts val="1100"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3" name="Google Shape;123;gc4a9b59f9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4a9b59f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4a9b59f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2" name="Google Shape;132;gc4a9b59f9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4a9b59f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c4a9b59f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41" name="Google Shape;141;gc4a9b59f93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4a9b59f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4a9b59f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2" name="Google Shape;132;gc4a9b59f9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78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4a9b59f9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c4a9b59f9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 dirty="0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5. Show Rest of Video: Lindsey’s Choice (Solutions) (2 min.)</a:t>
            </a:r>
            <a:endParaRPr sz="1000" b="1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https://www.projectalert.com/videos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gc4a9b59f93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788875" y="2326651"/>
            <a:ext cx="66969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800"/>
              </a:spcBef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How can we identify pressures to use substances? </a:t>
            </a:r>
            <a:endParaRPr lang="en-US" sz="3200" b="1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endParaRPr lang="en-US" sz="3200" b="1">
              <a:latin typeface="Nunito"/>
              <a:ea typeface="Nunito"/>
              <a:cs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What are some good ways to say “No” when we’re offered substances?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560275" y="655475"/>
            <a:ext cx="66969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5: </a:t>
            </a:r>
            <a:endParaRPr sz="35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Social Pressures to Use Drugs</a:t>
            </a:r>
            <a:endParaRPr sz="32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3677450" y="19845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t="3232"/>
          <a:stretch/>
        </p:blipFill>
        <p:spPr>
          <a:xfrm>
            <a:off x="329650" y="290975"/>
            <a:ext cx="2952100" cy="624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3EBBF99-0E49-30D3-E0F5-6E6C08CF1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707" y="286011"/>
            <a:ext cx="21336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5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3783641" y="289970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Lindsey’s Choice: </a:t>
            </a:r>
            <a:r>
              <a:rPr lang="en-US" sz="37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Problem</a:t>
            </a:r>
            <a:endParaRPr lang="en-US" sz="3800">
              <a:solidFill>
                <a:srgbClr val="6FA8DC"/>
              </a:solidFill>
              <a:latin typeface="Alfa Slab One"/>
              <a:ea typeface="Alfa Slab One"/>
              <a:cs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E9707B-91FF-96D7-C9B5-74A17C1BF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170" y="2586584"/>
            <a:ext cx="4824046" cy="4058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46075" y="2593675"/>
            <a:ext cx="7750200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1800"/>
              </a:spcBef>
              <a:spcAft>
                <a:spcPts val="0"/>
              </a:spcAft>
              <a:buClr>
                <a:srgbClr val="231F20"/>
              </a:buClr>
              <a:buSzPts val="3200"/>
              <a:buFont typeface="Nunito"/>
              <a:buChar char="★"/>
            </a:pPr>
            <a:r>
              <a:rPr lang="en-US" sz="3200" b="1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Lindsey, girl with a decision to make</a:t>
            </a:r>
            <a:endParaRPr sz="3200" b="1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431800">
              <a:spcBef>
                <a:spcPts val="1800"/>
              </a:spcBef>
              <a:buClr>
                <a:srgbClr val="231F20"/>
              </a:buClr>
              <a:buSzPts val="3200"/>
              <a:buFont typeface="Nunito"/>
              <a:buChar char="★"/>
            </a:pPr>
            <a:r>
              <a:rPr lang="en-US" sz="3200" b="1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Frank, the person making the offer to use</a:t>
            </a:r>
            <a:endParaRPr lang="en-US" sz="32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lvl="0" indent="-431800" algn="l" rtl="0">
              <a:spcBef>
                <a:spcPts val="1800"/>
              </a:spcBef>
              <a:spcAft>
                <a:spcPts val="0"/>
              </a:spcAft>
              <a:buClr>
                <a:srgbClr val="231F20"/>
              </a:buClr>
              <a:buSzPts val="3200"/>
              <a:buFont typeface="Nunito"/>
              <a:buChar char="★"/>
            </a:pPr>
            <a:endParaRPr lang="en-US" sz="32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65075" y="655475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Lindsey’s Choice: </a:t>
            </a:r>
            <a:r>
              <a:rPr lang="en-US" sz="37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Cast of Characters</a:t>
            </a:r>
            <a:endParaRPr sz="38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4965600" y="714325"/>
            <a:ext cx="6509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Skits: One Way Lindsey Can Say “No”</a:t>
            </a:r>
            <a:endParaRPr sz="38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0" y="526750"/>
            <a:ext cx="3773023" cy="57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C9021-B30F-4DDC-6178-DA22A781C954}"/>
              </a:ext>
            </a:extLst>
          </p:cNvPr>
          <p:cNvSpPr txBox="1"/>
          <p:nvPr/>
        </p:nvSpPr>
        <p:spPr>
          <a:xfrm>
            <a:off x="5365314" y="2442575"/>
            <a:ext cx="598117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Nunito"/>
              </a:rPr>
              <a:t>Group Roles: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 dirty="0">
                <a:latin typeface="Nunito"/>
              </a:rPr>
              <a:t>Director: </a:t>
            </a:r>
            <a:r>
              <a:rPr lang="en-US" sz="2400" dirty="0">
                <a:latin typeface="Nunito"/>
              </a:rPr>
              <a:t>Assign parts &amp; get group to work together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 dirty="0">
                <a:latin typeface="Nunito"/>
              </a:rPr>
              <a:t>Actors: </a:t>
            </a:r>
            <a:r>
              <a:rPr lang="en-US" sz="2400" dirty="0">
                <a:latin typeface="Nunito"/>
              </a:rPr>
              <a:t>Perform  the roles of the characters in the skit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 dirty="0">
                <a:latin typeface="Nunito"/>
              </a:rPr>
              <a:t>Recorder: </a:t>
            </a:r>
            <a:r>
              <a:rPr lang="en-US" sz="2400" dirty="0">
                <a:latin typeface="Nunito"/>
              </a:rPr>
              <a:t>Write down the final version of the script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46075" y="2593675"/>
            <a:ext cx="77502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">
              <a:spcBef>
                <a:spcPts val="1800"/>
              </a:spcBef>
              <a:buClr>
                <a:srgbClr val="231F20"/>
              </a:buClr>
              <a:buSzPts val="3200"/>
            </a:pPr>
            <a:r>
              <a:rPr lang="en-US" sz="3200" b="1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Activity Expectations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Speak up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Face the class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Introduce Characters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Attentive  Audience </a:t>
            </a:r>
          </a:p>
          <a:p>
            <a:pPr marL="25400">
              <a:spcBef>
                <a:spcPts val="1800"/>
              </a:spcBef>
              <a:buSzPts val="3200"/>
            </a:pPr>
            <a:endParaRPr lang="en-US" sz="320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indent="-431800">
              <a:spcBef>
                <a:spcPts val="1800"/>
              </a:spcBef>
              <a:buClr>
                <a:srgbClr val="231F20"/>
              </a:buClr>
              <a:buSzPts val="3200"/>
              <a:buFont typeface="Nunito"/>
              <a:buChar char="★"/>
            </a:pPr>
            <a:endParaRPr lang="en-US" sz="32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65075" y="655475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Lindsey’s Choice: </a:t>
            </a:r>
            <a:endParaRPr lang="en-US" sz="37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4999"/>
              </a:lnSpc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Act Out Skits</a:t>
            </a:r>
            <a:endParaRPr lang="en-US" sz="3700">
              <a:solidFill>
                <a:srgbClr val="6FA8DC"/>
              </a:solidFill>
              <a:latin typeface="Alfa Slab One"/>
              <a:ea typeface="Alfa Slab One"/>
              <a:cs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313691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3865075" y="655475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Lindsey’s Choice: </a:t>
            </a:r>
            <a:r>
              <a:rPr lang="en-US" sz="3700">
                <a:solidFill>
                  <a:srgbClr val="6FA8DC"/>
                </a:solidFill>
                <a:latin typeface="Alfa Slab One"/>
                <a:ea typeface="Alfa Slab One"/>
                <a:cs typeface="Alfa Slab One"/>
                <a:sym typeface="Alfa Slab One"/>
              </a:rPr>
              <a:t>Solutions</a:t>
            </a:r>
            <a:endParaRPr sz="3800">
              <a:solidFill>
                <a:srgbClr val="6FA8DC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63294F-38C2-48D1-7C69-F3A21132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015" y="2611006"/>
            <a:ext cx="4804507" cy="40441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Talked about ways to say "no" to pressure</a:t>
            </a: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Created skits with different approaches to saying "no"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 more ways to say "no"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543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CE50F-3FCA-400D-8C51-038C3F44B8A7}">
  <ds:schemaRefs>
    <ds:schemaRef ds:uri="df4f8385-08de-4497-bfbc-3f2553aed4c9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a094561-4b20-4993-97f5-f88802015e1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214A5C-0114-447E-8419-035FF63985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D0AFA-747C-4C53-8698-00D47AFA5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Alfa Slab One</vt:lpstr>
      <vt:lpstr>Arial</vt:lpstr>
      <vt:lpstr>Proxima Nova</vt:lpstr>
      <vt:lpstr>Nunito</vt:lpstr>
      <vt:lpstr>Calibri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Woodward</cp:lastModifiedBy>
  <cp:revision>10</cp:revision>
  <dcterms:modified xsi:type="dcterms:W3CDTF">2023-10-05T19:13:39Z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