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23"/>
  </p:notesMasterIdLst>
  <p:sldIdLst>
    <p:sldId id="256" r:id="rId5"/>
    <p:sldId id="278" r:id="rId6"/>
    <p:sldId id="277" r:id="rId7"/>
    <p:sldId id="259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9" r:id="rId22"/>
  </p:sldIdLst>
  <p:sldSz cx="12192000" cy="6858000"/>
  <p:notesSz cx="6858000" cy="9144000"/>
  <p:embeddedFontLst>
    <p:embeddedFont>
      <p:font typeface="Alfa Slab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14618-03A1-20F7-E1B0-CC36D8B786BB}" name="Eupha Jeanne Daramola" initials="ED" userId="S::edaramola@rand.org::5cc2176c-87d6-432a-b238-54c23d8d81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F04"/>
    <a:srgbClr val="C27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736B7-BD17-1455-7B2C-3FD8E19E92ED}" v="11" dt="2023-08-09T20:22:35.442"/>
    <p1510:client id="{18F3D2BE-DADD-D838-263F-86DCEE95D83C}" v="174" dt="2023-06-30T23:32:30.904"/>
    <p1510:client id="{3F2073B9-93FB-1245-6455-0F33BB7B9DFD}" v="276" dt="2023-07-25T20:25:31.563"/>
    <p1510:client id="{4180B4F4-F6C6-3745-31A1-95D6A207724E}" v="141" dt="2023-08-08T23:42:49.509"/>
    <p1510:client id="{71E452BB-13C4-DBCF-80A2-BCA1DFA1574F}" v="4" dt="2023-07-24T18:45:23.052"/>
    <p1510:client id="{B73AE347-066D-FB4E-8051-58A4EE64A99D}" vWet="4" dt="2023-08-08T22:55:09.722"/>
    <p1510:client id="{F046E5F3-7229-D96C-BE0F-8B21F0D4BFA8}" v="5" dt="2023-07-25T22:28:08.510"/>
    <p1510:client id="{F5AF2578-EB04-488B-9B26-C0963EB304EA}" v="1" dt="2023-05-11T16:59:43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pha Jeanne Daramola" userId="S::edaramola@rand.org::5cc2176c-87d6-432a-b238-54c23d8d8192" providerId="AD" clId="Web-{18F3D2BE-DADD-D838-263F-86DCEE95D83C}"/>
    <pc:docChg chg="mod addSld delSld modSld">
      <pc:chgData name="Eupha Jeanne Daramola" userId="S::edaramola@rand.org::5cc2176c-87d6-432a-b238-54c23d8d8192" providerId="AD" clId="Web-{18F3D2BE-DADD-D838-263F-86DCEE95D83C}" dt="2023-06-30T23:32:30.904" v="191" actId="20577"/>
      <pc:docMkLst>
        <pc:docMk/>
      </pc:docMkLst>
      <pc:sldChg chg="addSp delSp modSp">
        <pc:chgData name="Eupha Jeanne Daramola" userId="S::edaramola@rand.org::5cc2176c-87d6-432a-b238-54c23d8d8192" providerId="AD" clId="Web-{18F3D2BE-DADD-D838-263F-86DCEE95D83C}" dt="2023-06-30T23:16:57.972" v="8" actId="14100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18F3D2BE-DADD-D838-263F-86DCEE95D83C}" dt="2023-06-30T23:16:37.143" v="4" actId="20577"/>
          <ac:spMkLst>
            <pc:docMk/>
            <pc:sldMk cId="0" sldId="256"/>
            <ac:spMk id="75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18F3D2BE-DADD-D838-263F-86DCEE95D83C}" dt="2023-06-30T23:16:57.972" v="8" actId="14100"/>
          <ac:picMkLst>
            <pc:docMk/>
            <pc:sldMk cId="0" sldId="256"/>
            <ac:picMk id="2" creationId="{823335C3-800C-A54D-439F-8690DBF41980}"/>
          </ac:picMkLst>
        </pc:picChg>
        <pc:picChg chg="del">
          <ac:chgData name="Eupha Jeanne Daramola" userId="S::edaramola@rand.org::5cc2176c-87d6-432a-b238-54c23d8d8192" providerId="AD" clId="Web-{18F3D2BE-DADD-D838-263F-86DCEE95D83C}" dt="2023-06-30T23:16:39.503" v="5"/>
          <ac:picMkLst>
            <pc:docMk/>
            <pc:sldMk cId="0" sldId="256"/>
            <ac:picMk id="77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18F3D2BE-DADD-D838-263F-86DCEE95D83C}" dt="2023-06-30T23:19:58.505" v="11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18F3D2BE-DADD-D838-263F-86DCEE95D83C}" dt="2023-06-30T23:19:59.724" v="12"/>
        <pc:sldMkLst>
          <pc:docMk/>
          <pc:sldMk cId="0" sldId="258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2:57.741" v="14"/>
        <pc:sldMkLst>
          <pc:docMk/>
          <pc:sldMk cId="0" sldId="259"/>
        </pc:sldMkLst>
      </pc:sldChg>
      <pc:sldChg chg="del">
        <pc:chgData name="Eupha Jeanne Daramola" userId="S::edaramola@rand.org::5cc2176c-87d6-432a-b238-54c23d8d8192" providerId="AD" clId="Web-{18F3D2BE-DADD-D838-263F-86DCEE95D83C}" dt="2023-06-30T23:20:18.271" v="13"/>
        <pc:sldMkLst>
          <pc:docMk/>
          <pc:sldMk cId="0" sldId="260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3:09.929" v="16"/>
        <pc:sldMkLst>
          <pc:docMk/>
          <pc:sldMk cId="0" sldId="261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3:14.320" v="17"/>
        <pc:sldMkLst>
          <pc:docMk/>
          <pc:sldMk cId="0" sldId="262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3:20.273" v="18"/>
        <pc:sldMkLst>
          <pc:docMk/>
          <pc:sldMk cId="0" sldId="263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3:27.007" v="20"/>
        <pc:sldMkLst>
          <pc:docMk/>
          <pc:sldMk cId="0" sldId="264"/>
        </pc:sldMkLst>
      </pc:sldChg>
      <pc:sldChg chg="modSp modNotes">
        <pc:chgData name="Eupha Jeanne Daramola" userId="S::edaramola@rand.org::5cc2176c-87d6-432a-b238-54c23d8d8192" providerId="AD" clId="Web-{18F3D2BE-DADD-D838-263F-86DCEE95D83C}" dt="2023-06-30T23:24:08.726" v="22"/>
        <pc:sldMkLst>
          <pc:docMk/>
          <pc:sldMk cId="0" sldId="265"/>
        </pc:sldMkLst>
        <pc:spChg chg="mod">
          <ac:chgData name="Eupha Jeanne Daramola" userId="S::edaramola@rand.org::5cc2176c-87d6-432a-b238-54c23d8d8192" providerId="AD" clId="Web-{18F3D2BE-DADD-D838-263F-86DCEE95D83C}" dt="2023-06-30T23:24:03.117" v="21" actId="20577"/>
          <ac:spMkLst>
            <pc:docMk/>
            <pc:sldMk cId="0" sldId="265"/>
            <ac:spMk id="176" creationId="{00000000-0000-0000-0000-000000000000}"/>
          </ac:spMkLst>
        </pc:spChg>
      </pc:sldChg>
      <pc:sldChg chg="modNotes">
        <pc:chgData name="Eupha Jeanne Daramola" userId="S::edaramola@rand.org::5cc2176c-87d6-432a-b238-54c23d8d8192" providerId="AD" clId="Web-{18F3D2BE-DADD-D838-263F-86DCEE95D83C}" dt="2023-06-30T23:28:36.839" v="32"/>
        <pc:sldMkLst>
          <pc:docMk/>
          <pc:sldMk cId="0" sldId="266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8:31.058" v="31"/>
        <pc:sldMkLst>
          <pc:docMk/>
          <pc:sldMk cId="0" sldId="267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8:26.682" v="30"/>
        <pc:sldMkLst>
          <pc:docMk/>
          <pc:sldMk cId="0" sldId="270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8:19.260" v="28"/>
        <pc:sldMkLst>
          <pc:docMk/>
          <pc:sldMk cId="0" sldId="271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6:17.540" v="23"/>
        <pc:sldMkLst>
          <pc:docMk/>
          <pc:sldMk cId="0" sldId="272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8:57.495" v="34"/>
        <pc:sldMkLst>
          <pc:docMk/>
          <pc:sldMk cId="0" sldId="273"/>
        </pc:sldMkLst>
      </pc:sldChg>
      <pc:sldChg chg="modNotes">
        <pc:chgData name="Eupha Jeanne Daramola" userId="S::edaramola@rand.org::5cc2176c-87d6-432a-b238-54c23d8d8192" providerId="AD" clId="Web-{18F3D2BE-DADD-D838-263F-86DCEE95D83C}" dt="2023-06-30T23:28:50.417" v="33"/>
        <pc:sldMkLst>
          <pc:docMk/>
          <pc:sldMk cId="0" sldId="274"/>
        </pc:sldMkLst>
      </pc:sldChg>
      <pc:sldChg chg="addCm modNotes">
        <pc:chgData name="Eupha Jeanne Daramola" userId="S::edaramola@rand.org::5cc2176c-87d6-432a-b238-54c23d8d8192" providerId="AD" clId="Web-{18F3D2BE-DADD-D838-263F-86DCEE95D83C}" dt="2023-06-30T23:28:10.729" v="27"/>
        <pc:sldMkLst>
          <pc:docMk/>
          <pc:sldMk cId="0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upha Jeanne Daramola" userId="S::edaramola@rand.org::5cc2176c-87d6-432a-b238-54c23d8d8192" providerId="AD" clId="Web-{18F3D2BE-DADD-D838-263F-86DCEE95D83C}" dt="2023-06-30T23:28:03.870" v="25"/>
              <pc2:cmMkLst xmlns:pc2="http://schemas.microsoft.com/office/powerpoint/2019/9/main/command">
                <pc:docMk/>
                <pc:sldMk cId="0" sldId="275"/>
                <pc2:cmMk id="{1FEE9170-EF7D-41A4-8837-CA54DDAA8467}"/>
              </pc2:cmMkLst>
            </pc226:cmChg>
          </p:ext>
        </pc:extLst>
      </pc:sldChg>
      <pc:sldChg chg="del">
        <pc:chgData name="Eupha Jeanne Daramola" userId="S::edaramola@rand.org::5cc2176c-87d6-432a-b238-54c23d8d8192" providerId="AD" clId="Web-{18F3D2BE-DADD-D838-263F-86DCEE95D83C}" dt="2023-06-30T23:29:24.746" v="35"/>
        <pc:sldMkLst>
          <pc:docMk/>
          <pc:sldMk cId="0" sldId="276"/>
        </pc:sldMkLst>
      </pc:sldChg>
      <pc:sldChg chg="add">
        <pc:chgData name="Eupha Jeanne Daramola" userId="S::edaramola@rand.org::5cc2176c-87d6-432a-b238-54c23d8d8192" providerId="AD" clId="Web-{18F3D2BE-DADD-D838-263F-86DCEE95D83C}" dt="2023-06-30T23:19:54.911" v="9"/>
        <pc:sldMkLst>
          <pc:docMk/>
          <pc:sldMk cId="1810761718" sldId="277"/>
        </pc:sldMkLst>
      </pc:sldChg>
      <pc:sldChg chg="add">
        <pc:chgData name="Eupha Jeanne Daramola" userId="S::edaramola@rand.org::5cc2176c-87d6-432a-b238-54c23d8d8192" providerId="AD" clId="Web-{18F3D2BE-DADD-D838-263F-86DCEE95D83C}" dt="2023-06-30T23:19:55.083" v="10"/>
        <pc:sldMkLst>
          <pc:docMk/>
          <pc:sldMk cId="1741586243" sldId="278"/>
        </pc:sldMkLst>
      </pc:sldChg>
      <pc:sldChg chg="modSp add">
        <pc:chgData name="Eupha Jeanne Daramola" userId="S::edaramola@rand.org::5cc2176c-87d6-432a-b238-54c23d8d8192" providerId="AD" clId="Web-{18F3D2BE-DADD-D838-263F-86DCEE95D83C}" dt="2023-06-30T23:32:30.904" v="191" actId="20577"/>
        <pc:sldMkLst>
          <pc:docMk/>
          <pc:sldMk cId="2333988310" sldId="279"/>
        </pc:sldMkLst>
        <pc:spChg chg="mod">
          <ac:chgData name="Eupha Jeanne Daramola" userId="S::edaramola@rand.org::5cc2176c-87d6-432a-b238-54c23d8d8192" providerId="AD" clId="Web-{18F3D2BE-DADD-D838-263F-86DCEE95D83C}" dt="2023-06-30T23:31:42.825" v="183" actId="20577"/>
          <ac:spMkLst>
            <pc:docMk/>
            <pc:sldMk cId="2333988310" sldId="279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18F3D2BE-DADD-D838-263F-86DCEE95D83C}" dt="2023-06-30T23:32:30.904" v="191" actId="20577"/>
          <ac:spMkLst>
            <pc:docMk/>
            <pc:sldMk cId="2333988310" sldId="279"/>
            <ac:spMk id="4" creationId="{829CEB52-73DA-123E-55B7-6F77E2151CB5}"/>
          </ac:spMkLst>
        </pc:spChg>
      </pc:sldChg>
    </pc:docChg>
  </pc:docChgLst>
  <pc:docChgLst>
    <pc:chgData name="Eupha Jeanne Daramola" userId="S::edaramola@rand.org::5cc2176c-87d6-432a-b238-54c23d8d8192" providerId="AD" clId="Web-{082736B7-BD17-1455-7B2C-3FD8E19E92ED}"/>
    <pc:docChg chg="modSld">
      <pc:chgData name="Eupha Jeanne Daramola" userId="S::edaramola@rand.org::5cc2176c-87d6-432a-b238-54c23d8d8192" providerId="AD" clId="Web-{082736B7-BD17-1455-7B2C-3FD8E19E92ED}" dt="2023-08-09T20:22:35.442" v="10" actId="14100"/>
      <pc:docMkLst>
        <pc:docMk/>
      </pc:docMkLst>
      <pc:sldChg chg="addSp delSp modSp">
        <pc:chgData name="Eupha Jeanne Daramola" userId="S::edaramola@rand.org::5cc2176c-87d6-432a-b238-54c23d8d8192" providerId="AD" clId="Web-{082736B7-BD17-1455-7B2C-3FD8E19E92ED}" dt="2023-08-09T20:22:35.442" v="10" actId="14100"/>
        <pc:sldMkLst>
          <pc:docMk/>
          <pc:sldMk cId="0" sldId="275"/>
        </pc:sldMkLst>
        <pc:spChg chg="add del mod">
          <ac:chgData name="Eupha Jeanne Daramola" userId="S::edaramola@rand.org::5cc2176c-87d6-432a-b238-54c23d8d8192" providerId="AD" clId="Web-{082736B7-BD17-1455-7B2C-3FD8E19E92ED}" dt="2023-08-09T20:21:46.270" v="6"/>
          <ac:spMkLst>
            <pc:docMk/>
            <pc:sldMk cId="0" sldId="275"/>
            <ac:spMk id="4" creationId="{1946A304-5916-3803-A15A-82EEB962FD27}"/>
          </ac:spMkLst>
        </pc:spChg>
        <pc:picChg chg="del">
          <ac:chgData name="Eupha Jeanne Daramola" userId="S::edaramola@rand.org::5cc2176c-87d6-432a-b238-54c23d8d8192" providerId="AD" clId="Web-{082736B7-BD17-1455-7B2C-3FD8E19E92ED}" dt="2023-08-09T20:21:02.628" v="1"/>
          <ac:picMkLst>
            <pc:docMk/>
            <pc:sldMk cId="0" sldId="275"/>
            <ac:picMk id="2" creationId="{1F5A6AFF-13E9-9639-1C23-48B9124F6190}"/>
          </ac:picMkLst>
        </pc:picChg>
        <pc:picChg chg="add del mod">
          <ac:chgData name="Eupha Jeanne Daramola" userId="S::edaramola@rand.org::5cc2176c-87d6-432a-b238-54c23d8d8192" providerId="AD" clId="Web-{082736B7-BD17-1455-7B2C-3FD8E19E92ED}" dt="2023-08-09T20:21:07.253" v="3"/>
          <ac:picMkLst>
            <pc:docMk/>
            <pc:sldMk cId="0" sldId="275"/>
            <ac:picMk id="3" creationId="{BC0678FB-5E0F-2E57-CB37-7A64A4FA30B1}"/>
          </ac:picMkLst>
        </pc:picChg>
        <pc:picChg chg="add mod">
          <ac:chgData name="Eupha Jeanne Daramola" userId="S::edaramola@rand.org::5cc2176c-87d6-432a-b238-54c23d8d8192" providerId="AD" clId="Web-{082736B7-BD17-1455-7B2C-3FD8E19E92ED}" dt="2023-08-09T20:22:35.442" v="10" actId="14100"/>
          <ac:picMkLst>
            <pc:docMk/>
            <pc:sldMk cId="0" sldId="275"/>
            <ac:picMk id="5" creationId="{BC2E0DF5-FF38-C0CB-FDC4-7151F57D66B1}"/>
          </ac:picMkLst>
        </pc:picChg>
      </pc:sldChg>
      <pc:sldChg chg="delCm">
        <pc:chgData name="Eupha Jeanne Daramola" userId="S::edaramola@rand.org::5cc2176c-87d6-432a-b238-54c23d8d8192" providerId="AD" clId="Web-{082736B7-BD17-1455-7B2C-3FD8E19E92ED}" dt="2023-08-09T20:20:30.097" v="0"/>
        <pc:sldMkLst>
          <pc:docMk/>
          <pc:sldMk cId="1484706443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upha Jeanne Daramola" userId="S::edaramola@rand.org::5cc2176c-87d6-432a-b238-54c23d8d8192" providerId="AD" clId="Web-{082736B7-BD17-1455-7B2C-3FD8E19E92ED}" dt="2023-08-09T20:20:30.097" v="0"/>
              <pc2:cmMkLst xmlns:pc2="http://schemas.microsoft.com/office/powerpoint/2019/9/main/command">
                <pc:docMk/>
                <pc:sldMk cId="1484706443" sldId="280"/>
                <pc2:cmMk id="{877ABAC0-D640-431A-8666-E921DC9871C6}"/>
              </pc2:cmMkLst>
            </pc226:cmChg>
          </p:ext>
        </pc:extLst>
      </pc:sldChg>
    </pc:docChg>
  </pc:docChgLst>
  <pc:docChgLst>
    <pc:chgData name="Brian Kim" userId="S::briankim@rand.org::5773cfa6-5e3f-4d80-8bcb-a978123bb91b" providerId="AD" clId="Web-{71E452BB-13C4-DBCF-80A2-BCA1DFA1574F}"/>
    <pc:docChg chg="modSld">
      <pc:chgData name="Brian Kim" userId="S::briankim@rand.org::5773cfa6-5e3f-4d80-8bcb-a978123bb91b" providerId="AD" clId="Web-{71E452BB-13C4-DBCF-80A2-BCA1DFA1574F}" dt="2023-07-24T18:45:23.052" v="3" actId="20577"/>
      <pc:docMkLst>
        <pc:docMk/>
      </pc:docMkLst>
      <pc:sldChg chg="modSp">
        <pc:chgData name="Brian Kim" userId="S::briankim@rand.org::5773cfa6-5e3f-4d80-8bcb-a978123bb91b" providerId="AD" clId="Web-{71E452BB-13C4-DBCF-80A2-BCA1DFA1574F}" dt="2023-07-24T18:45:23.052" v="3" actId="20577"/>
        <pc:sldMkLst>
          <pc:docMk/>
          <pc:sldMk cId="0" sldId="264"/>
        </pc:sldMkLst>
        <pc:spChg chg="mod">
          <ac:chgData name="Brian Kim" userId="S::briankim@rand.org::5773cfa6-5e3f-4d80-8bcb-a978123bb91b" providerId="AD" clId="Web-{71E452BB-13C4-DBCF-80A2-BCA1DFA1574F}" dt="2023-07-24T18:45:23.052" v="3" actId="20577"/>
          <ac:spMkLst>
            <pc:docMk/>
            <pc:sldMk cId="0" sldId="264"/>
            <ac:spMk id="167" creationId="{00000000-0000-0000-0000-000000000000}"/>
          </ac:spMkLst>
        </pc:spChg>
      </pc:sldChg>
    </pc:docChg>
  </pc:docChgLst>
  <pc:docChgLst>
    <pc:chgData name="Courtney Kase" userId="S::ckase@rand.org::9cb18653-7f97-4b1e-a456-83785f14ce1f" providerId="AD" clId="Web-{F5AF2578-EB04-488B-9B26-C0963EB304EA}"/>
    <pc:docChg chg="modSld">
      <pc:chgData name="Courtney Kase" userId="S::ckase@rand.org::9cb18653-7f97-4b1e-a456-83785f14ce1f" providerId="AD" clId="Web-{F5AF2578-EB04-488B-9B26-C0963EB304EA}" dt="2023-05-11T16:59:43.537" v="0" actId="14100"/>
      <pc:docMkLst>
        <pc:docMk/>
      </pc:docMkLst>
      <pc:sldChg chg="modSp">
        <pc:chgData name="Courtney Kase" userId="S::ckase@rand.org::9cb18653-7f97-4b1e-a456-83785f14ce1f" providerId="AD" clId="Web-{F5AF2578-EB04-488B-9B26-C0963EB304EA}" dt="2023-05-11T16:59:43.537" v="0" actId="14100"/>
        <pc:sldMkLst>
          <pc:docMk/>
          <pc:sldMk cId="0" sldId="257"/>
        </pc:sldMkLst>
        <pc:spChg chg="mod">
          <ac:chgData name="Courtney Kase" userId="S::ckase@rand.org::9cb18653-7f97-4b1e-a456-83785f14ce1f" providerId="AD" clId="Web-{F5AF2578-EB04-488B-9B26-C0963EB304EA}" dt="2023-05-11T16:59:43.537" v="0" actId="14100"/>
          <ac:spMkLst>
            <pc:docMk/>
            <pc:sldMk cId="0" sldId="257"/>
            <ac:spMk id="87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F046E5F3-7229-D96C-BE0F-8B21F0D4BFA8}"/>
    <pc:docChg chg="modSld">
      <pc:chgData name="Eupha Jeanne Daramola" userId="S::edaramola@rand.org::5cc2176c-87d6-432a-b238-54c23d8d8192" providerId="AD" clId="Web-{F046E5F3-7229-D96C-BE0F-8B21F0D4BFA8}" dt="2023-07-25T22:28:08.510" v="3" actId="20577"/>
      <pc:docMkLst>
        <pc:docMk/>
      </pc:docMkLst>
      <pc:sldChg chg="modSp">
        <pc:chgData name="Eupha Jeanne Daramola" userId="S::edaramola@rand.org::5cc2176c-87d6-432a-b238-54c23d8d8192" providerId="AD" clId="Web-{F046E5F3-7229-D96C-BE0F-8B21F0D4BFA8}" dt="2023-07-25T22:28:08.510" v="3" actId="20577"/>
        <pc:sldMkLst>
          <pc:docMk/>
          <pc:sldMk cId="0" sldId="263"/>
        </pc:sldMkLst>
        <pc:spChg chg="mod">
          <ac:chgData name="Eupha Jeanne Daramola" userId="S::edaramola@rand.org::5cc2176c-87d6-432a-b238-54c23d8d8192" providerId="AD" clId="Web-{F046E5F3-7229-D96C-BE0F-8B21F0D4BFA8}" dt="2023-07-25T22:28:08.510" v="3" actId="20577"/>
          <ac:spMkLst>
            <pc:docMk/>
            <pc:sldMk cId="0" sldId="263"/>
            <ac:spMk id="156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4180B4F4-F6C6-3745-31A1-95D6A207724E}"/>
    <pc:docChg chg="addSld delSld modSld sldOrd">
      <pc:chgData name="Eupha Jeanne Daramola" userId="S::edaramola@rand.org::5cc2176c-87d6-432a-b238-54c23d8d8192" providerId="AD" clId="Web-{4180B4F4-F6C6-3745-31A1-95D6A207724E}" dt="2023-08-08T23:42:49.462" v="117"/>
      <pc:docMkLst>
        <pc:docMk/>
      </pc:docMkLst>
      <pc:sldChg chg="modSp">
        <pc:chgData name="Eupha Jeanne Daramola" userId="S::edaramola@rand.org::5cc2176c-87d6-432a-b238-54c23d8d8192" providerId="AD" clId="Web-{4180B4F4-F6C6-3745-31A1-95D6A207724E}" dt="2023-08-08T23:42:20.868" v="113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4180B4F4-F6C6-3745-31A1-95D6A207724E}" dt="2023-08-08T23:42:20.868" v="113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Eupha Jeanne Daramola" userId="S::edaramola@rand.org::5cc2176c-87d6-432a-b238-54c23d8d8192" providerId="AD" clId="Web-{4180B4F4-F6C6-3745-31A1-95D6A207724E}" dt="2023-08-08T21:19:52.119" v="8" actId="20577"/>
          <ac:spMkLst>
            <pc:docMk/>
            <pc:sldMk cId="0" sldId="259"/>
            <ac:spMk id="118" creationId="{00000000-0000-0000-0000-000000000000}"/>
          </ac:spMkLst>
        </pc:spChg>
      </pc:sldChg>
      <pc:sldChg chg="addSp modSp">
        <pc:chgData name="Eupha Jeanne Daramola" userId="S::edaramola@rand.org::5cc2176c-87d6-432a-b238-54c23d8d8192" providerId="AD" clId="Web-{4180B4F4-F6C6-3745-31A1-95D6A207724E}" dt="2023-08-08T21:23:58.059" v="44"/>
        <pc:sldMkLst>
          <pc:docMk/>
          <pc:sldMk cId="0" sldId="261"/>
        </pc:sldMkLst>
        <pc:spChg chg="mod">
          <ac:chgData name="Eupha Jeanne Daramola" userId="S::edaramola@rand.org::5cc2176c-87d6-432a-b238-54c23d8d8192" providerId="AD" clId="Web-{4180B4F4-F6C6-3745-31A1-95D6A207724E}" dt="2023-08-08T21:18:44.649" v="3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Eupha Jeanne Daramola" userId="S::edaramola@rand.org::5cc2176c-87d6-432a-b238-54c23d8d8192" providerId="AD" clId="Web-{4180B4F4-F6C6-3745-31A1-95D6A207724E}" dt="2023-08-08T21:18:43.774" v="1" actId="20577"/>
          <ac:spMkLst>
            <pc:docMk/>
            <pc:sldMk cId="0" sldId="261"/>
            <ac:spMk id="137" creationId="{00000000-0000-0000-0000-000000000000}"/>
          </ac:spMkLst>
        </pc:spChg>
        <pc:spChg chg="mod">
          <ac:chgData name="Eupha Jeanne Daramola" userId="S::edaramola@rand.org::5cc2176c-87d6-432a-b238-54c23d8d8192" providerId="AD" clId="Web-{4180B4F4-F6C6-3745-31A1-95D6A207724E}" dt="2023-08-08T21:20:44.229" v="19" actId="20577"/>
          <ac:spMkLst>
            <pc:docMk/>
            <pc:sldMk cId="0" sldId="261"/>
            <ac:spMk id="138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4180B4F4-F6C6-3745-31A1-95D6A207724E}" dt="2023-08-08T21:23:58.059" v="44"/>
          <ac:graphicFrameMkLst>
            <pc:docMk/>
            <pc:sldMk cId="0" sldId="261"/>
            <ac:graphicFrameMk id="3" creationId="{C5090633-34F9-1F72-9F3A-CAC01B85A262}"/>
          </ac:graphicFrameMkLst>
        </pc:graphicFrameChg>
        <pc:picChg chg="mod">
          <ac:chgData name="Eupha Jeanne Daramola" userId="S::edaramola@rand.org::5cc2176c-87d6-432a-b238-54c23d8d8192" providerId="AD" clId="Web-{4180B4F4-F6C6-3745-31A1-95D6A207724E}" dt="2023-08-08T21:20:16.541" v="15" actId="14100"/>
          <ac:picMkLst>
            <pc:docMk/>
            <pc:sldMk cId="0" sldId="261"/>
            <ac:picMk id="139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4180B4F4-F6C6-3745-31A1-95D6A207724E}" dt="2023-08-08T21:24:40.138" v="45"/>
        <pc:sldMkLst>
          <pc:docMk/>
          <pc:sldMk cId="0" sldId="262"/>
        </pc:sldMkLst>
      </pc:sldChg>
      <pc:sldChg chg="del">
        <pc:chgData name="Eupha Jeanne Daramola" userId="S::edaramola@rand.org::5cc2176c-87d6-432a-b238-54c23d8d8192" providerId="AD" clId="Web-{4180B4F4-F6C6-3745-31A1-95D6A207724E}" dt="2023-08-08T21:24:42.825" v="46"/>
        <pc:sldMkLst>
          <pc:docMk/>
          <pc:sldMk cId="0" sldId="263"/>
        </pc:sldMkLst>
      </pc:sldChg>
      <pc:sldChg chg="del">
        <pc:chgData name="Eupha Jeanne Daramola" userId="S::edaramola@rand.org::5cc2176c-87d6-432a-b238-54c23d8d8192" providerId="AD" clId="Web-{4180B4F4-F6C6-3745-31A1-95D6A207724E}" dt="2023-08-08T21:24:42.982" v="47"/>
        <pc:sldMkLst>
          <pc:docMk/>
          <pc:sldMk cId="0" sldId="264"/>
        </pc:sldMkLst>
      </pc:sldChg>
      <pc:sldChg chg="addSp delSp modSp">
        <pc:chgData name="Eupha Jeanne Daramola" userId="S::edaramola@rand.org::5cc2176c-87d6-432a-b238-54c23d8d8192" providerId="AD" clId="Web-{4180B4F4-F6C6-3745-31A1-95D6A207724E}" dt="2023-08-08T21:28:27.203" v="65" actId="1076"/>
        <pc:sldMkLst>
          <pc:docMk/>
          <pc:sldMk cId="0" sldId="265"/>
        </pc:sldMkLst>
        <pc:spChg chg="mod">
          <ac:chgData name="Eupha Jeanne Daramola" userId="S::edaramola@rand.org::5cc2176c-87d6-432a-b238-54c23d8d8192" providerId="AD" clId="Web-{4180B4F4-F6C6-3745-31A1-95D6A207724E}" dt="2023-08-08T21:28:27.203" v="65" actId="1076"/>
          <ac:spMkLst>
            <pc:docMk/>
            <pc:sldMk cId="0" sldId="265"/>
            <ac:spMk id="175" creationId="{00000000-0000-0000-0000-000000000000}"/>
          </ac:spMkLst>
        </pc:spChg>
        <pc:spChg chg="del">
          <ac:chgData name="Eupha Jeanne Daramola" userId="S::edaramola@rand.org::5cc2176c-87d6-432a-b238-54c23d8d8192" providerId="AD" clId="Web-{4180B4F4-F6C6-3745-31A1-95D6A207724E}" dt="2023-08-08T21:26:50.655" v="50"/>
          <ac:spMkLst>
            <pc:docMk/>
            <pc:sldMk cId="0" sldId="265"/>
            <ac:spMk id="176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4180B4F4-F6C6-3745-31A1-95D6A207724E}" dt="2023-08-08T21:28:23.109" v="64"/>
          <ac:graphicFrameMkLst>
            <pc:docMk/>
            <pc:sldMk cId="0" sldId="265"/>
            <ac:graphicFrameMk id="3" creationId="{DADB9838-F310-EDC8-4AC1-A847AD9FF112}"/>
          </ac:graphicFrameMkLst>
        </pc:graphicFrameChg>
      </pc:sldChg>
      <pc:sldChg chg="addSp delSp modSp">
        <pc:chgData name="Eupha Jeanne Daramola" userId="S::edaramola@rand.org::5cc2176c-87d6-432a-b238-54c23d8d8192" providerId="AD" clId="Web-{4180B4F4-F6C6-3745-31A1-95D6A207724E}" dt="2023-08-08T22:09:58.726" v="72" actId="1076"/>
        <pc:sldMkLst>
          <pc:docMk/>
          <pc:sldMk cId="0" sldId="270"/>
        </pc:sldMkLst>
        <pc:picChg chg="add mod">
          <ac:chgData name="Eupha Jeanne Daramola" userId="S::edaramola@rand.org::5cc2176c-87d6-432a-b238-54c23d8d8192" providerId="AD" clId="Web-{4180B4F4-F6C6-3745-31A1-95D6A207724E}" dt="2023-08-08T22:09:58.726" v="72" actId="1076"/>
          <ac:picMkLst>
            <pc:docMk/>
            <pc:sldMk cId="0" sldId="270"/>
            <ac:picMk id="2" creationId="{1D178600-9E4B-9EC1-5232-DAAA6685F3B7}"/>
          </ac:picMkLst>
        </pc:picChg>
        <pc:picChg chg="del">
          <ac:chgData name="Eupha Jeanne Daramola" userId="S::edaramola@rand.org::5cc2176c-87d6-432a-b238-54c23d8d8192" providerId="AD" clId="Web-{4180B4F4-F6C6-3745-31A1-95D6A207724E}" dt="2023-08-08T22:08:49.475" v="66"/>
          <ac:picMkLst>
            <pc:docMk/>
            <pc:sldMk cId="0" sldId="270"/>
            <ac:picMk id="216" creationId="{00000000-0000-0000-0000-000000000000}"/>
          </ac:picMkLst>
        </pc:picChg>
      </pc:sldChg>
      <pc:sldChg chg="addSp delSp modSp">
        <pc:chgData name="Eupha Jeanne Daramola" userId="S::edaramola@rand.org::5cc2176c-87d6-432a-b238-54c23d8d8192" providerId="AD" clId="Web-{4180B4F4-F6C6-3745-31A1-95D6A207724E}" dt="2023-08-08T22:27:09.003" v="77" actId="1076"/>
        <pc:sldMkLst>
          <pc:docMk/>
          <pc:sldMk cId="0" sldId="271"/>
        </pc:sldMkLst>
        <pc:picChg chg="add mod">
          <ac:chgData name="Eupha Jeanne Daramola" userId="S::edaramola@rand.org::5cc2176c-87d6-432a-b238-54c23d8d8192" providerId="AD" clId="Web-{4180B4F4-F6C6-3745-31A1-95D6A207724E}" dt="2023-08-08T22:27:09.003" v="77" actId="1076"/>
          <ac:picMkLst>
            <pc:docMk/>
            <pc:sldMk cId="0" sldId="271"/>
            <ac:picMk id="2" creationId="{57353D13-E7D2-9DCE-BA91-5CB174FC14B0}"/>
          </ac:picMkLst>
        </pc:picChg>
        <pc:picChg chg="del">
          <ac:chgData name="Eupha Jeanne Daramola" userId="S::edaramola@rand.org::5cc2176c-87d6-432a-b238-54c23d8d8192" providerId="AD" clId="Web-{4180B4F4-F6C6-3745-31A1-95D6A207724E}" dt="2023-08-08T22:26:58.612" v="73"/>
          <ac:picMkLst>
            <pc:docMk/>
            <pc:sldMk cId="0" sldId="271"/>
            <ac:picMk id="224" creationId="{00000000-0000-0000-0000-000000000000}"/>
          </ac:picMkLst>
        </pc:picChg>
      </pc:sldChg>
      <pc:sldChg chg="addSp delSp modSp">
        <pc:chgData name="Eupha Jeanne Daramola" userId="S::edaramola@rand.org::5cc2176c-87d6-432a-b238-54c23d8d8192" providerId="AD" clId="Web-{4180B4F4-F6C6-3745-31A1-95D6A207724E}" dt="2023-08-08T22:30:15.005" v="91" actId="1076"/>
        <pc:sldMkLst>
          <pc:docMk/>
          <pc:sldMk cId="0" sldId="272"/>
        </pc:sldMkLst>
        <pc:picChg chg="add del mod">
          <ac:chgData name="Eupha Jeanne Daramola" userId="S::edaramola@rand.org::5cc2176c-87d6-432a-b238-54c23d8d8192" providerId="AD" clId="Web-{4180B4F4-F6C6-3745-31A1-95D6A207724E}" dt="2023-08-08T22:30:06.411" v="86"/>
          <ac:picMkLst>
            <pc:docMk/>
            <pc:sldMk cId="0" sldId="272"/>
            <ac:picMk id="2" creationId="{DF918D38-0CD6-D7F8-4A0C-439848073828}"/>
          </ac:picMkLst>
        </pc:picChg>
        <pc:picChg chg="add mod">
          <ac:chgData name="Eupha Jeanne Daramola" userId="S::edaramola@rand.org::5cc2176c-87d6-432a-b238-54c23d8d8192" providerId="AD" clId="Web-{4180B4F4-F6C6-3745-31A1-95D6A207724E}" dt="2023-08-08T22:30:15.005" v="91" actId="1076"/>
          <ac:picMkLst>
            <pc:docMk/>
            <pc:sldMk cId="0" sldId="272"/>
            <ac:picMk id="3" creationId="{BB620DB4-3B4E-20AB-8D1F-C327F42089E0}"/>
          </ac:picMkLst>
        </pc:picChg>
        <pc:picChg chg="del">
          <ac:chgData name="Eupha Jeanne Daramola" userId="S::edaramola@rand.org::5cc2176c-87d6-432a-b238-54c23d8d8192" providerId="AD" clId="Web-{4180B4F4-F6C6-3745-31A1-95D6A207724E}" dt="2023-08-08T22:27:34.362" v="78"/>
          <ac:picMkLst>
            <pc:docMk/>
            <pc:sldMk cId="0" sldId="272"/>
            <ac:picMk id="232" creationId="{00000000-0000-0000-0000-000000000000}"/>
          </ac:picMkLst>
        </pc:picChg>
        <pc:picChg chg="mod">
          <ac:chgData name="Eupha Jeanne Daramola" userId="S::edaramola@rand.org::5cc2176c-87d6-432a-b238-54c23d8d8192" providerId="AD" clId="Web-{4180B4F4-F6C6-3745-31A1-95D6A207724E}" dt="2023-08-08T22:29:32.114" v="84" actId="1076"/>
          <ac:picMkLst>
            <pc:docMk/>
            <pc:sldMk cId="0" sldId="272"/>
            <ac:picMk id="233" creationId="{00000000-0000-0000-0000-000000000000}"/>
          </ac:picMkLst>
        </pc:picChg>
      </pc:sldChg>
      <pc:sldChg chg="addSp delSp modSp add del">
        <pc:chgData name="Eupha Jeanne Daramola" userId="S::edaramola@rand.org::5cc2176c-87d6-432a-b238-54c23d8d8192" providerId="AD" clId="Web-{4180B4F4-F6C6-3745-31A1-95D6A207724E}" dt="2023-08-08T22:32:16.365" v="101" actId="1076"/>
        <pc:sldMkLst>
          <pc:docMk/>
          <pc:sldMk cId="0" sldId="273"/>
        </pc:sldMkLst>
        <pc:picChg chg="add mod">
          <ac:chgData name="Eupha Jeanne Daramola" userId="S::edaramola@rand.org::5cc2176c-87d6-432a-b238-54c23d8d8192" providerId="AD" clId="Web-{4180B4F4-F6C6-3745-31A1-95D6A207724E}" dt="2023-08-08T22:32:16.365" v="101" actId="1076"/>
          <ac:picMkLst>
            <pc:docMk/>
            <pc:sldMk cId="0" sldId="273"/>
            <ac:picMk id="2" creationId="{01BD7BD3-7730-4386-3A10-BB60C6E4F553}"/>
          </ac:picMkLst>
        </pc:picChg>
        <pc:picChg chg="add del">
          <ac:chgData name="Eupha Jeanne Daramola" userId="S::edaramola@rand.org::5cc2176c-87d6-432a-b238-54c23d8d8192" providerId="AD" clId="Web-{4180B4F4-F6C6-3745-31A1-95D6A207724E}" dt="2023-08-08T22:32:06.240" v="96"/>
          <ac:picMkLst>
            <pc:docMk/>
            <pc:sldMk cId="0" sldId="273"/>
            <ac:picMk id="241" creationId="{00000000-0000-0000-0000-000000000000}"/>
          </ac:picMkLst>
        </pc:picChg>
      </pc:sldChg>
      <pc:sldChg chg="addSp delSp modSp ord delCm">
        <pc:chgData name="Eupha Jeanne Daramola" userId="S::edaramola@rand.org::5cc2176c-87d6-432a-b238-54c23d8d8192" providerId="AD" clId="Web-{4180B4F4-F6C6-3745-31A1-95D6A207724E}" dt="2023-08-08T22:50:57.174" v="109"/>
        <pc:sldMkLst>
          <pc:docMk/>
          <pc:sldMk cId="0" sldId="275"/>
        </pc:sldMkLst>
        <pc:picChg chg="add mod">
          <ac:chgData name="Eupha Jeanne Daramola" userId="S::edaramola@rand.org::5cc2176c-87d6-432a-b238-54c23d8d8192" providerId="AD" clId="Web-{4180B4F4-F6C6-3745-31A1-95D6A207724E}" dt="2023-08-08T22:50:32.018" v="107" actId="1076"/>
          <ac:picMkLst>
            <pc:docMk/>
            <pc:sldMk cId="0" sldId="275"/>
            <ac:picMk id="2" creationId="{1F5A6AFF-13E9-9639-1C23-48B9124F6190}"/>
          </ac:picMkLst>
        </pc:picChg>
        <pc:picChg chg="del">
          <ac:chgData name="Eupha Jeanne Daramola" userId="S::edaramola@rand.org::5cc2176c-87d6-432a-b238-54c23d8d8192" providerId="AD" clId="Web-{4180B4F4-F6C6-3745-31A1-95D6A207724E}" dt="2023-08-08T22:50:23.205" v="103"/>
          <ac:picMkLst>
            <pc:docMk/>
            <pc:sldMk cId="0" sldId="275"/>
            <ac:picMk id="257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upha Jeanne Daramola" userId="S::edaramola@rand.org::5cc2176c-87d6-432a-b238-54c23d8d8192" providerId="AD" clId="Web-{4180B4F4-F6C6-3745-31A1-95D6A207724E}" dt="2023-08-08T22:50:57.174" v="109"/>
              <pc2:cmMkLst xmlns:pc2="http://schemas.microsoft.com/office/powerpoint/2019/9/main/command">
                <pc:docMk/>
                <pc:sldMk cId="0" sldId="275"/>
                <pc2:cmMk id="{1FEE9170-EF7D-41A4-8837-CA54DDAA8467}"/>
              </pc2:cmMkLst>
            </pc226:cmChg>
          </p:ext>
        </pc:extLst>
      </pc:sldChg>
      <pc:sldChg chg="modSp">
        <pc:chgData name="Eupha Jeanne Daramola" userId="S::edaramola@rand.org::5cc2176c-87d6-432a-b238-54c23d8d8192" providerId="AD" clId="Web-{4180B4F4-F6C6-3745-31A1-95D6A207724E}" dt="2023-08-08T23:42:39.259" v="115"/>
        <pc:sldMkLst>
          <pc:docMk/>
          <pc:sldMk cId="1810761718" sldId="277"/>
        </pc:sldMkLst>
        <pc:spChg chg="mod">
          <ac:chgData name="Eupha Jeanne Daramola" userId="S::edaramola@rand.org::5cc2176c-87d6-432a-b238-54c23d8d8192" providerId="AD" clId="Web-{4180B4F4-F6C6-3745-31A1-95D6A207724E}" dt="2023-08-08T23:42:39.259" v="115"/>
          <ac:spMkLst>
            <pc:docMk/>
            <pc:sldMk cId="1810761718" sldId="277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4180B4F4-F6C6-3745-31A1-95D6A207724E}" dt="2023-08-08T23:42:29.212" v="114"/>
        <pc:sldMkLst>
          <pc:docMk/>
          <pc:sldMk cId="1741586243" sldId="278"/>
        </pc:sldMkLst>
        <pc:spChg chg="mod">
          <ac:chgData name="Eupha Jeanne Daramola" userId="S::edaramola@rand.org::5cc2176c-87d6-432a-b238-54c23d8d8192" providerId="AD" clId="Web-{4180B4F4-F6C6-3745-31A1-95D6A207724E}" dt="2023-08-08T23:42:29.212" v="114"/>
          <ac:spMkLst>
            <pc:docMk/>
            <pc:sldMk cId="1741586243" sldId="278"/>
            <ac:spMk id="8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4180B4F4-F6C6-3745-31A1-95D6A207724E}" dt="2023-08-08T23:42:49.462" v="117"/>
        <pc:sldMkLst>
          <pc:docMk/>
          <pc:sldMk cId="2333988310" sldId="279"/>
        </pc:sldMkLst>
        <pc:spChg chg="mod">
          <ac:chgData name="Eupha Jeanne Daramola" userId="S::edaramola@rand.org::5cc2176c-87d6-432a-b238-54c23d8d8192" providerId="AD" clId="Web-{4180B4F4-F6C6-3745-31A1-95D6A207724E}" dt="2023-08-08T23:42:49.462" v="117"/>
          <ac:spMkLst>
            <pc:docMk/>
            <pc:sldMk cId="2333988310" sldId="279"/>
            <ac:spMk id="243" creationId="{00000000-0000-0000-0000-000000000000}"/>
          </ac:spMkLst>
        </pc:spChg>
      </pc:sldChg>
      <pc:sldChg chg="add del replId">
        <pc:chgData name="Eupha Jeanne Daramola" userId="S::edaramola@rand.org::5cc2176c-87d6-432a-b238-54c23d8d8192" providerId="AD" clId="Web-{4180B4F4-F6C6-3745-31A1-95D6A207724E}" dt="2023-08-08T21:27:16.749" v="54"/>
        <pc:sldMkLst>
          <pc:docMk/>
          <pc:sldMk cId="928054074" sldId="280"/>
        </pc:sldMkLst>
      </pc:sldChg>
      <pc:sldChg chg="add replId">
        <pc:chgData name="Eupha Jeanne Daramola" userId="S::edaramola@rand.org::5cc2176c-87d6-432a-b238-54c23d8d8192" providerId="AD" clId="Web-{4180B4F4-F6C6-3745-31A1-95D6A207724E}" dt="2023-08-08T22:32:26.944" v="102"/>
        <pc:sldMkLst>
          <pc:docMk/>
          <pc:sldMk cId="1484706443" sldId="280"/>
        </pc:sldMkLst>
      </pc:sldChg>
      <pc:sldChg chg="add del replId">
        <pc:chgData name="Eupha Jeanne Daramola" userId="S::edaramola@rand.org::5cc2176c-87d6-432a-b238-54c23d8d8192" providerId="AD" clId="Web-{4180B4F4-F6C6-3745-31A1-95D6A207724E}" dt="2023-08-08T21:27:45.640" v="56"/>
        <pc:sldMkLst>
          <pc:docMk/>
          <pc:sldMk cId="1493800411" sldId="280"/>
        </pc:sldMkLst>
      </pc:sldChg>
      <pc:sldChg chg="add del replId">
        <pc:chgData name="Eupha Jeanne Daramola" userId="S::edaramola@rand.org::5cc2176c-87d6-432a-b238-54c23d8d8192" providerId="AD" clId="Web-{4180B4F4-F6C6-3745-31A1-95D6A207724E}" dt="2023-08-08T21:26:55.655" v="52"/>
        <pc:sldMkLst>
          <pc:docMk/>
          <pc:sldMk cId="1677303748" sldId="280"/>
        </pc:sldMkLst>
      </pc:sldChg>
      <pc:sldChg chg="add del replId">
        <pc:chgData name="Eupha Jeanne Daramola" userId="S::edaramola@rand.org::5cc2176c-87d6-432a-b238-54c23d8d8192" providerId="AD" clId="Web-{4180B4F4-F6C6-3745-31A1-95D6A207724E}" dt="2023-08-08T22:08:54.257" v="68"/>
        <pc:sldMkLst>
          <pc:docMk/>
          <pc:sldMk cId="3904473044" sldId="280"/>
        </pc:sldMkLst>
      </pc:sldChg>
      <pc:sldChg chg="add del replId">
        <pc:chgData name="Eupha Jeanne Daramola" userId="S::edaramola@rand.org::5cc2176c-87d6-432a-b238-54c23d8d8192" providerId="AD" clId="Web-{4180B4F4-F6C6-3745-31A1-95D6A207724E}" dt="2023-08-08T21:26:38.952" v="49"/>
        <pc:sldMkLst>
          <pc:docMk/>
          <pc:sldMk cId="4208054041" sldId="280"/>
        </pc:sldMkLst>
      </pc:sldChg>
      <pc:sldChg chg="addSp delSp modSp new del">
        <pc:chgData name="Eupha Jeanne Daramola" userId="S::edaramola@rand.org::5cc2176c-87d6-432a-b238-54c23d8d8192" providerId="AD" clId="Web-{4180B4F4-F6C6-3745-31A1-95D6A207724E}" dt="2023-08-08T23:42:43.728" v="116"/>
        <pc:sldMkLst>
          <pc:docMk/>
          <pc:sldMk cId="3630209620" sldId="281"/>
        </pc:sldMkLst>
        <pc:picChg chg="add del mod">
          <ac:chgData name="Eupha Jeanne Daramola" userId="S::edaramola@rand.org::5cc2176c-87d6-432a-b238-54c23d8d8192" providerId="AD" clId="Web-{4180B4F4-F6C6-3745-31A1-95D6A207724E}" dt="2023-08-08T22:56:34.303" v="112"/>
          <ac:picMkLst>
            <pc:docMk/>
            <pc:sldMk cId="3630209620" sldId="281"/>
            <ac:picMk id="4" creationId="{B7CDF8A0-1868-D520-8894-5BB36639827A}"/>
          </ac:picMkLst>
        </pc:picChg>
      </pc:sldChg>
    </pc:docChg>
  </pc:docChgLst>
  <pc:docChgLst>
    <pc:chgData name="Brian Kim" userId="S::briankim@rand.org::5773cfa6-5e3f-4d80-8bcb-a978123bb91b" providerId="AD" clId="Web-{C4968423-78B1-DC68-F4E6-882264DC5DDC}"/>
    <pc:docChg chg="modSld">
      <pc:chgData name="Brian Kim" userId="S::briankim@rand.org::5773cfa6-5e3f-4d80-8bcb-a978123bb91b" providerId="AD" clId="Web-{C4968423-78B1-DC68-F4E6-882264DC5DDC}" dt="2023-07-24T16:44:05.204" v="4"/>
      <pc:docMkLst>
        <pc:docMk/>
      </pc:docMkLst>
      <pc:sldChg chg="modNotes">
        <pc:chgData name="Brian Kim" userId="S::briankim@rand.org::5773cfa6-5e3f-4d80-8bcb-a978123bb91b" providerId="AD" clId="Web-{C4968423-78B1-DC68-F4E6-882264DC5DDC}" dt="2023-07-24T16:43:46.735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C4968423-78B1-DC68-F4E6-882264DC5DDC}" dt="2023-07-24T16:44:02.376" v="3"/>
        <pc:sldMkLst>
          <pc:docMk/>
          <pc:sldMk cId="0" sldId="268"/>
        </pc:sldMkLst>
      </pc:sldChg>
      <pc:sldChg chg="modNotes">
        <pc:chgData name="Brian Kim" userId="S::briankim@rand.org::5773cfa6-5e3f-4d80-8bcb-a978123bb91b" providerId="AD" clId="Web-{C4968423-78B1-DC68-F4E6-882264DC5DDC}" dt="2023-07-24T16:44:05.204" v="4"/>
        <pc:sldMkLst>
          <pc:docMk/>
          <pc:sldMk cId="0" sldId="269"/>
        </pc:sldMkLst>
      </pc:sldChg>
      <pc:sldChg chg="modNotes">
        <pc:chgData name="Brian Kim" userId="S::briankim@rand.org::5773cfa6-5e3f-4d80-8bcb-a978123bb91b" providerId="AD" clId="Web-{C4968423-78B1-DC68-F4E6-882264DC5DDC}" dt="2023-07-24T16:43:51.719" v="2"/>
        <pc:sldMkLst>
          <pc:docMk/>
          <pc:sldMk cId="1810761718" sldId="277"/>
        </pc:sldMkLst>
      </pc:sldChg>
      <pc:sldChg chg="modNotes">
        <pc:chgData name="Brian Kim" userId="S::briankim@rand.org::5773cfa6-5e3f-4d80-8bcb-a978123bb91b" providerId="AD" clId="Web-{C4968423-78B1-DC68-F4E6-882264DC5DDC}" dt="2023-07-24T16:43:49.001" v="1"/>
        <pc:sldMkLst>
          <pc:docMk/>
          <pc:sldMk cId="1741586243" sldId="278"/>
        </pc:sldMkLst>
      </pc:sldChg>
    </pc:docChg>
  </pc:docChgLst>
  <pc:docChgLst>
    <pc:chgData name="Eupha Jeanne Daramola" userId="S::edaramola@rand.org::5cc2176c-87d6-432a-b238-54c23d8d8192" providerId="AD" clId="Web-{3F2073B9-93FB-1245-6455-0F33BB7B9DFD}"/>
    <pc:docChg chg="modSld">
      <pc:chgData name="Eupha Jeanne Daramola" userId="S::edaramola@rand.org::5cc2176c-87d6-432a-b238-54c23d8d8192" providerId="AD" clId="Web-{3F2073B9-93FB-1245-6455-0F33BB7B9DFD}" dt="2023-07-25T20:25:30.266" v="266" actId="20577"/>
      <pc:docMkLst>
        <pc:docMk/>
      </pc:docMkLst>
      <pc:sldChg chg="modSp">
        <pc:chgData name="Eupha Jeanne Daramola" userId="S::edaramola@rand.org::5cc2176c-87d6-432a-b238-54c23d8d8192" providerId="AD" clId="Web-{3F2073B9-93FB-1245-6455-0F33BB7B9DFD}" dt="2023-07-25T20:25:30.266" v="266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3F2073B9-93FB-1245-6455-0F33BB7B9DFD}" dt="2023-07-25T20:25:30.266" v="266" actId="20577"/>
          <ac:spMkLst>
            <pc:docMk/>
            <pc:sldMk cId="0" sldId="256"/>
            <ac:spMk id="74" creationId="{00000000-0000-0000-0000-000000000000}"/>
          </ac:spMkLst>
        </pc:spChg>
      </pc:sldChg>
      <pc:sldChg chg="addSp delSp modSp">
        <pc:chgData name="Eupha Jeanne Daramola" userId="S::edaramola@rand.org::5cc2176c-87d6-432a-b238-54c23d8d8192" providerId="AD" clId="Web-{3F2073B9-93FB-1245-6455-0F33BB7B9DFD}" dt="2023-07-25T20:19:20.555" v="158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3F2073B9-93FB-1245-6455-0F33BB7B9DFD}" dt="2023-07-25T20:18:03.162" v="76" actId="20577"/>
          <ac:spMkLst>
            <pc:docMk/>
            <pc:sldMk cId="0" sldId="259"/>
            <ac:spMk id="118" creationId="{00000000-0000-0000-0000-000000000000}"/>
          </ac:spMkLst>
        </pc:spChg>
        <pc:graphicFrameChg chg="add del modGraphic">
          <ac:chgData name="Eupha Jeanne Daramola" userId="S::edaramola@rand.org::5cc2176c-87d6-432a-b238-54c23d8d8192" providerId="AD" clId="Web-{3F2073B9-93FB-1245-6455-0F33BB7B9DFD}" dt="2023-07-25T20:17:08.427" v="63"/>
          <ac:graphicFrameMkLst>
            <pc:docMk/>
            <pc:sldMk cId="0" sldId="259"/>
            <ac:graphicFrameMk id="2" creationId="{F320B3A1-F811-0667-1342-8055C75872BB}"/>
          </ac:graphicFrameMkLst>
        </pc:graphicFrameChg>
        <pc:graphicFrameChg chg="add mod modGraphic">
          <ac:chgData name="Eupha Jeanne Daramola" userId="S::edaramola@rand.org::5cc2176c-87d6-432a-b238-54c23d8d8192" providerId="AD" clId="Web-{3F2073B9-93FB-1245-6455-0F33BB7B9DFD}" dt="2023-07-25T20:19:20.555" v="158"/>
          <ac:graphicFrameMkLst>
            <pc:docMk/>
            <pc:sldMk cId="0" sldId="259"/>
            <ac:graphicFrameMk id="3" creationId="{4AE7F83D-8C49-F513-7FA4-E2060577FAF3}"/>
          </ac:graphicFrameMkLst>
        </pc:graphicFrameChg>
        <pc:picChg chg="mod">
          <ac:chgData name="Eupha Jeanne Daramola" userId="S::edaramola@rand.org::5cc2176c-87d6-432a-b238-54c23d8d8192" providerId="AD" clId="Web-{3F2073B9-93FB-1245-6455-0F33BB7B9DFD}" dt="2023-07-25T20:17:49.146" v="71" actId="14100"/>
          <ac:picMkLst>
            <pc:docMk/>
            <pc:sldMk cId="0" sldId="259"/>
            <ac:picMk id="1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3ea57d2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c3ea57d2c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04" name="Google Shape;204;gc3ea57d2c4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9af3406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c9af3406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12" name="Google Shape;212;gc9af34068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78c2bb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c78c2bb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20" name="Google Shape;220;gc78c2bbd3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3ea57d2c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c3ea57d2c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28" name="Google Shape;228;gc3ea57d2c4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68e7208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c68e7208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37" name="Google Shape;237;gc68e7208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68e7208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c68e7208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45" name="Google Shape;245;gc68e7208f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68e7208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c68e7208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53" name="Google Shape;253;gc68e7208f2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34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68e7208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c68e7208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53" name="Google Shape;253;gc68e7208f2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9cfb734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79cfb734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14" name="Google Shape;114;g79cfb7343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9cfb7343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9cfb7343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3" name="Google Shape;133;g79cfb7343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cfb7343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79cfb7343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71" name="Google Shape;171;g79cfb7343c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3ea57d2c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c3ea57d2c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80" name="Google Shape;180;gc3ea57d2c4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3ea57d2c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c3ea57d2c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88" name="Google Shape;188;gc3ea57d2c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68e7208f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c68e7208f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96" name="Google Shape;196;gc68e7208f2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849418" y="1982185"/>
            <a:ext cx="8085200" cy="391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>
                <a:latin typeface="Nunito"/>
                <a:ea typeface="Nunito"/>
                <a:cs typeface="Nunito"/>
                <a:sym typeface="Nunito"/>
              </a:rPr>
              <a:t>Where do pressures  to use substances come from?</a:t>
            </a:r>
            <a:endParaRPr lang="en-US" sz="2800" b="1">
              <a:latin typeface="Nunito"/>
              <a:ea typeface="Nunito"/>
              <a:cs typeface="Nunito"/>
            </a:endParaRPr>
          </a:p>
          <a:p>
            <a:pPr>
              <a:spcBef>
                <a:spcPts val="1800"/>
              </a:spcBef>
            </a:pPr>
            <a:endParaRPr lang="en-US" sz="2800" b="1">
              <a:latin typeface="Nunito"/>
              <a:ea typeface="Nunito"/>
              <a:cs typeface="Nunito"/>
            </a:endParaRPr>
          </a:p>
          <a:p>
            <a:pPr>
              <a:spcBef>
                <a:spcPts val="1800"/>
              </a:spcBef>
            </a:pPr>
            <a:r>
              <a:rPr lang="en-US" sz="2800" b="1">
                <a:latin typeface="Nunito"/>
                <a:ea typeface="Nunito"/>
                <a:cs typeface="Nunito"/>
              </a:rPr>
              <a:t>How many youth are actually using drugs?</a:t>
            </a:r>
            <a:endParaRPr lang="en-US" sz="2800"/>
          </a:p>
          <a:p>
            <a:pPr>
              <a:spcBef>
                <a:spcPts val="1800"/>
              </a:spcBef>
            </a:pPr>
            <a:endParaRPr lang="en-US" sz="2800" b="1">
              <a:latin typeface="Nunito"/>
              <a:ea typeface="Nunito"/>
              <a:cs typeface="Nunito"/>
            </a:endParaRPr>
          </a:p>
          <a:p>
            <a:pPr>
              <a:spcBef>
                <a:spcPts val="1800"/>
              </a:spcBef>
            </a:pPr>
            <a:r>
              <a:rPr lang="en-US" sz="2800" b="1">
                <a:latin typeface="Nunito"/>
                <a:ea typeface="Nunito"/>
                <a:cs typeface="Nunito"/>
              </a:rPr>
              <a:t>How does advertising pressure us to use substances? </a:t>
            </a:r>
          </a:p>
          <a:p>
            <a:pPr>
              <a:spcBef>
                <a:spcPts val="1800"/>
              </a:spcBef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788875" y="655475"/>
            <a:ext cx="6516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50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Lesson 4: </a:t>
            </a:r>
            <a:endParaRPr sz="3500">
              <a:solidFill>
                <a:srgbClr val="C27BA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Introduction to Pressures</a:t>
            </a:r>
            <a:endParaRPr sz="3200">
              <a:solidFill>
                <a:srgbClr val="C27BA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3906050" y="1984525"/>
            <a:ext cx="6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15231" t="2901" r="16191" b="2901"/>
          <a:stretch/>
        </p:blipFill>
        <p:spPr>
          <a:xfrm>
            <a:off x="389675" y="400675"/>
            <a:ext cx="3224849" cy="61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823335C3-800C-A54D-439F-8690DBF41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561" y="452943"/>
            <a:ext cx="2130195" cy="1065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119275" y="352825"/>
            <a:ext cx="1187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What is this ad trying to make us believe about this product?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513" y="1239988"/>
            <a:ext cx="7950974" cy="503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9"/>
          <p:cNvSpPr txBox="1"/>
          <p:nvPr/>
        </p:nvSpPr>
        <p:spPr>
          <a:xfrm>
            <a:off x="119275" y="352825"/>
            <a:ext cx="1187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What is this ad trying to make us believe about this product?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D178600-9E4B-9EC1-5232-DAAA6685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08" y="1127153"/>
            <a:ext cx="3866660" cy="5248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119275" y="352825"/>
            <a:ext cx="11876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latin typeface="Proxima Nova"/>
                <a:ea typeface="Proxima Nova"/>
                <a:cs typeface="Proxima Nova"/>
                <a:sym typeface="Proxima Nova"/>
              </a:rPr>
              <a:t>What is this social media post trying to make us believe about this product?</a:t>
            </a:r>
            <a:endParaRPr sz="2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353D13-E7D2-9DCE-BA91-5CB174FC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31" y="1265352"/>
            <a:ext cx="7920891" cy="51283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 txBox="1"/>
          <p:nvPr/>
        </p:nvSpPr>
        <p:spPr>
          <a:xfrm>
            <a:off x="119275" y="352825"/>
            <a:ext cx="1187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Rewriting Substance Ads: Saying What They Really Mean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53" y="996253"/>
            <a:ext cx="2920650" cy="519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620DB4-3B4E-20AB-8D1F-C327F420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783" y="1757361"/>
            <a:ext cx="5157051" cy="36705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119275" y="505225"/>
            <a:ext cx="11876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Nunito"/>
                <a:ea typeface="Nunito"/>
                <a:cs typeface="Nunito"/>
                <a:sym typeface="Nunito"/>
              </a:rPr>
              <a:t>How could we rewrite this ad so that it says what is really true?</a:t>
            </a:r>
            <a:endParaRPr sz="34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BD7BD3-7730-4386-3A10-BB60C6E4F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56" y="1159300"/>
            <a:ext cx="3839379" cy="5419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/>
          <p:cNvSpPr txBox="1"/>
          <p:nvPr/>
        </p:nvSpPr>
        <p:spPr>
          <a:xfrm>
            <a:off x="119275" y="505225"/>
            <a:ext cx="11876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Nunito"/>
                <a:ea typeface="Nunito"/>
                <a:cs typeface="Nunito"/>
                <a:sym typeface="Nunito"/>
              </a:rPr>
              <a:t>How could we rewrite this ad so that it says what is really true?</a:t>
            </a:r>
            <a:endParaRPr sz="34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889" y="1493675"/>
            <a:ext cx="7809475" cy="46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 txBox="1"/>
          <p:nvPr/>
        </p:nvSpPr>
        <p:spPr>
          <a:xfrm>
            <a:off x="119275" y="505225"/>
            <a:ext cx="11876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Nunito"/>
                <a:ea typeface="Nunito"/>
                <a:cs typeface="Nunito"/>
                <a:sym typeface="Nunito"/>
              </a:rPr>
              <a:t>How could we rewrite this ad so that it says what is really true?</a:t>
            </a:r>
            <a:endParaRPr sz="34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950" y="1292900"/>
            <a:ext cx="7597350" cy="498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70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 txBox="1"/>
          <p:nvPr/>
        </p:nvSpPr>
        <p:spPr>
          <a:xfrm>
            <a:off x="119275" y="505225"/>
            <a:ext cx="11876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Nunito"/>
                <a:ea typeface="Nunito"/>
                <a:cs typeface="Nunito"/>
                <a:sym typeface="Nunito"/>
              </a:rPr>
              <a:t>How could we rewrite this ad so that it says what is really true?</a:t>
            </a:r>
            <a:endParaRPr sz="34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2E0DF5-FF38-C0CB-FDC4-7151F57D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448149"/>
            <a:ext cx="8562975" cy="44855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Learned about internal and external pressures to use substances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Thought about how advertising can try to influence someone to use drugs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Learn about how to resist pressures from our friends and peers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4751350" y="2502226"/>
            <a:ext cx="6696900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560275" y="655475"/>
            <a:ext cx="71535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-US" sz="3800">
                <a:solidFill>
                  <a:srgbClr val="C27BA0"/>
                </a:solidFill>
                <a:latin typeface="Alfa Slab One"/>
                <a:sym typeface="Alfa Slab One"/>
              </a:rPr>
              <a:t>Where Does Pressure to Use Drugs Come From?</a:t>
            </a:r>
            <a:endParaRPr lang="en-US" sz="3800">
              <a:solidFill>
                <a:srgbClr val="C27BA0"/>
              </a:solidFill>
              <a:latin typeface="Alfa Slab One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l="20575" t="8105" r="17432" b="6664"/>
          <a:stretch/>
        </p:blipFill>
        <p:spPr>
          <a:xfrm>
            <a:off x="536700" y="283675"/>
            <a:ext cx="1981756" cy="60191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E7F83D-8C49-F513-7FA4-E2060577F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57909"/>
              </p:ext>
            </p:extLst>
          </p:nvPr>
        </p:nvGraphicFramePr>
        <p:xfrm>
          <a:off x="2787040" y="2286000"/>
          <a:ext cx="8982860" cy="4070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430">
                  <a:extLst>
                    <a:ext uri="{9D8B030D-6E8A-4147-A177-3AD203B41FA5}">
                      <a16:colId xmlns:a16="http://schemas.microsoft.com/office/drawing/2014/main" val="1789300073"/>
                    </a:ext>
                  </a:extLst>
                </a:gridCol>
                <a:gridCol w="4491430">
                  <a:extLst>
                    <a:ext uri="{9D8B030D-6E8A-4147-A177-3AD203B41FA5}">
                      <a16:colId xmlns:a16="http://schemas.microsoft.com/office/drawing/2014/main" val="547451995"/>
                    </a:ext>
                  </a:extLst>
                </a:gridCol>
              </a:tblGrid>
              <a:tr h="179110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WHERE DO PRESSURES COME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WHAT MIGHT THEY SAY?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60796"/>
                  </a:ext>
                </a:extLst>
              </a:tr>
              <a:tr h="2279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976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4959408" y="3492825"/>
            <a:ext cx="6065700" cy="2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4029975" y="1971425"/>
            <a:ext cx="57312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endParaRPr lang="en-US" sz="3200" b="1">
              <a:latin typeface="Nunito"/>
              <a:ea typeface="Nunito"/>
              <a:cs typeface="Nuni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534506" y="655475"/>
            <a:ext cx="8792638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>
                <a:solidFill>
                  <a:srgbClr val="C27BA0"/>
                </a:solidFill>
                <a:latin typeface="Alfa Slab One"/>
                <a:ea typeface="Alfa Slab One"/>
                <a:sym typeface="Alfa Slab One"/>
              </a:rPr>
              <a:t>Substance Use Estimates: Past Month</a:t>
            </a:r>
            <a:endParaRPr lang="en-US" sz="3200">
              <a:solidFill>
                <a:srgbClr val="C27BA0"/>
              </a:solidFill>
              <a:latin typeface="Alfa Slab One"/>
              <a:ea typeface="Alfa Slab One"/>
            </a:endParaRPr>
          </a:p>
          <a:p>
            <a:pPr algn="ctr"/>
            <a:r>
              <a:rPr lang="en-US" sz="2400" b="1">
                <a:latin typeface="Nunito"/>
                <a:ea typeface="Alfa Slab One"/>
                <a:sym typeface="Alfa Slab One"/>
              </a:rPr>
              <a:t>(Percentage of 8</a:t>
            </a:r>
            <a:r>
              <a:rPr lang="en-US" sz="2400" b="1" baseline="30000">
                <a:latin typeface="Nunito"/>
                <a:ea typeface="Alfa Slab One"/>
                <a:sym typeface="Alfa Slab One"/>
              </a:rPr>
              <a:t>th</a:t>
            </a:r>
            <a:r>
              <a:rPr lang="en-US" sz="2400" b="1">
                <a:latin typeface="Nunito"/>
                <a:ea typeface="Alfa Slab One"/>
                <a:sym typeface="Alfa Slab One"/>
              </a:rPr>
              <a:t> graders in the United States)</a:t>
            </a:r>
            <a:endParaRPr lang="en-US" sz="2400" b="1">
              <a:latin typeface="Nunito"/>
              <a:ea typeface="Alfa Slab One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solidFill>
                <a:srgbClr val="C27BA0"/>
              </a:solidFill>
              <a:latin typeface="Nunito"/>
              <a:ea typeface="Alfa Slab One"/>
              <a:cs typeface="Alfa Slab One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l="20575" t="8105" r="17432" b="6664"/>
          <a:stretch/>
        </p:blipFill>
        <p:spPr>
          <a:xfrm>
            <a:off x="536700" y="439982"/>
            <a:ext cx="1899320" cy="61342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090633-34F9-1F72-9F3A-CAC01B85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86142"/>
              </p:ext>
            </p:extLst>
          </p:nvPr>
        </p:nvGraphicFramePr>
        <p:xfrm>
          <a:off x="3082192" y="1856154"/>
          <a:ext cx="8209102" cy="444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484">
                  <a:extLst>
                    <a:ext uri="{9D8B030D-6E8A-4147-A177-3AD203B41FA5}">
                      <a16:colId xmlns:a16="http://schemas.microsoft.com/office/drawing/2014/main" val="2935320210"/>
                    </a:ext>
                  </a:extLst>
                </a:gridCol>
                <a:gridCol w="2359309">
                  <a:extLst>
                    <a:ext uri="{9D8B030D-6E8A-4147-A177-3AD203B41FA5}">
                      <a16:colId xmlns:a16="http://schemas.microsoft.com/office/drawing/2014/main" val="2600047999"/>
                    </a:ext>
                  </a:extLst>
                </a:gridCol>
                <a:gridCol w="2359309">
                  <a:extLst>
                    <a:ext uri="{9D8B030D-6E8A-4147-A177-3AD203B41FA5}">
                      <a16:colId xmlns:a16="http://schemas.microsoft.com/office/drawing/2014/main" val="3223061671"/>
                    </a:ext>
                  </a:extLst>
                </a:gridCol>
              </a:tblGrid>
              <a:tr h="759972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r>
                        <a:rPr lang="en-US" sz="3200">
                          <a:effectLst/>
                        </a:rPr>
                        <a:t>Percentage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algn="ctr" fontAlgn="base"/>
                      <a:r>
                        <a:rPr lang="en-US" sz="2800">
                          <a:effectLst/>
                        </a:rPr>
                        <a:t>% that did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algn="ctr" fontAlgn="base"/>
                      <a:r>
                        <a:rPr lang="en-US" sz="2800">
                          <a:effectLst/>
                        </a:rPr>
                        <a:t>% that did not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554276"/>
                  </a:ext>
                </a:extLst>
              </a:tr>
              <a:tr h="759972">
                <a:tc>
                  <a:txBody>
                    <a:bodyPr/>
                    <a:lstStyle/>
                    <a:p>
                      <a:endParaRPr lang="en-US" sz="2000" b="1">
                        <a:effectLst/>
                      </a:endParaRPr>
                    </a:p>
                    <a:p>
                      <a:pPr fontAlgn="base"/>
                      <a:r>
                        <a:rPr lang="en-US" sz="2000" b="1">
                          <a:effectLst/>
                        </a:rPr>
                        <a:t>Used nicotine vape or e-cig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21938"/>
                  </a:ext>
                </a:extLst>
              </a:tr>
              <a:tr h="759972">
                <a:tc>
                  <a:txBody>
                    <a:bodyPr/>
                    <a:lstStyle/>
                    <a:p>
                      <a:endParaRPr lang="en-US" sz="2000" b="1">
                        <a:effectLst/>
                      </a:endParaRPr>
                    </a:p>
                    <a:p>
                      <a:pPr fontAlgn="base"/>
                      <a:r>
                        <a:rPr lang="en-US" sz="2000" b="1">
                          <a:effectLst/>
                        </a:rPr>
                        <a:t>Smoked cigarettes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968607"/>
                  </a:ext>
                </a:extLst>
              </a:tr>
              <a:tr h="759972">
                <a:tc>
                  <a:txBody>
                    <a:bodyPr/>
                    <a:lstStyle/>
                    <a:p>
                      <a:endParaRPr lang="en-US" sz="2000" b="1">
                        <a:effectLst/>
                      </a:endParaRPr>
                    </a:p>
                    <a:p>
                      <a:pPr fontAlgn="base"/>
                      <a:r>
                        <a:rPr lang="en-US" sz="2000" b="1">
                          <a:effectLst/>
                        </a:rPr>
                        <a:t>Used marijuana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718130"/>
                  </a:ext>
                </a:extLst>
              </a:tr>
              <a:tr h="759972">
                <a:tc>
                  <a:txBody>
                    <a:bodyPr/>
                    <a:lstStyle/>
                    <a:p>
                      <a:endParaRPr lang="en-US" sz="2000" b="1">
                        <a:effectLst/>
                      </a:endParaRPr>
                    </a:p>
                    <a:p>
                      <a:pPr fontAlgn="base"/>
                      <a:r>
                        <a:rPr lang="en-US" sz="2000" b="1">
                          <a:effectLst/>
                        </a:rPr>
                        <a:t>Used alcohol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  <a:p>
                      <a:pPr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1123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59" y="251800"/>
            <a:ext cx="3465766" cy="63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550506" y="401475"/>
            <a:ext cx="6888600" cy="18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C27BA0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Part Do Marketing, Advertising, and Social Media Play?</a:t>
            </a:r>
            <a:endParaRPr sz="3500">
              <a:solidFill>
                <a:srgbClr val="C27BA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DB9838-F310-EDC8-4AC1-A847AD9FF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89450"/>
              </p:ext>
            </p:extLst>
          </p:nvPr>
        </p:nvGraphicFramePr>
        <p:xfrm>
          <a:off x="3482730" y="2632807"/>
          <a:ext cx="7246440" cy="396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220">
                  <a:extLst>
                    <a:ext uri="{9D8B030D-6E8A-4147-A177-3AD203B41FA5}">
                      <a16:colId xmlns:a16="http://schemas.microsoft.com/office/drawing/2014/main" val="244282764"/>
                    </a:ext>
                  </a:extLst>
                </a:gridCol>
                <a:gridCol w="3623220">
                  <a:extLst>
                    <a:ext uri="{9D8B030D-6E8A-4147-A177-3AD203B41FA5}">
                      <a16:colId xmlns:a16="http://schemas.microsoft.com/office/drawing/2014/main" val="1611601598"/>
                    </a:ext>
                  </a:extLst>
                </a:gridCol>
              </a:tblGrid>
              <a:tr h="17463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WHERE DO PRESSURES COME FROM?​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WHAT MIGHT THEY SAY?​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00807"/>
                  </a:ext>
                </a:extLst>
              </a:tr>
              <a:tr h="2222592"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220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t="5267"/>
          <a:stretch/>
        </p:blipFill>
        <p:spPr>
          <a:xfrm>
            <a:off x="1773025" y="1107102"/>
            <a:ext cx="8645950" cy="527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119275" y="352825"/>
            <a:ext cx="1187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What is this ad trying to make us believe about this product?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119275" y="352825"/>
            <a:ext cx="1187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What is this ad trying to make us believe about this product?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513" y="999325"/>
            <a:ext cx="3032225" cy="538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119275" y="352825"/>
            <a:ext cx="1187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What is this ad trying to make us believe about this product?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239" y="1304125"/>
            <a:ext cx="8765512" cy="49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236D3-5F4F-4C93-BD1F-B136BF000BB9}">
  <ds:schemaRefs>
    <ds:schemaRef ds:uri="4a094561-4b20-4993-97f5-f88802015e17"/>
    <ds:schemaRef ds:uri="df4f8385-08de-4497-bfbc-3f2553aed4c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274CA5-E4EC-4E30-A3F4-4EB519CE8B7D}">
  <ds:schemaRefs>
    <ds:schemaRef ds:uri="4a094561-4b20-4993-97f5-f88802015e17"/>
    <ds:schemaRef ds:uri="df4f8385-08de-4497-bfbc-3f2553aed4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78C96E-56F1-48FE-80DE-A8DBB1EA7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13</cp:revision>
  <dcterms:modified xsi:type="dcterms:W3CDTF">2023-08-09T20:22:40Z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