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8"/>
  </p:notesMasterIdLst>
  <p:sldIdLst>
    <p:sldId id="256" r:id="rId5"/>
    <p:sldId id="270" r:id="rId6"/>
    <p:sldId id="271" r:id="rId7"/>
    <p:sldId id="259" r:id="rId8"/>
    <p:sldId id="265" r:id="rId9"/>
    <p:sldId id="261" r:id="rId10"/>
    <p:sldId id="262" r:id="rId11"/>
    <p:sldId id="272" r:id="rId12"/>
    <p:sldId id="273" r:id="rId13"/>
    <p:sldId id="264" r:id="rId14"/>
    <p:sldId id="266" r:id="rId15"/>
    <p:sldId id="268" r:id="rId16"/>
    <p:sldId id="274" r:id="rId17"/>
  </p:sldIdLst>
  <p:sldSz cx="12192000" cy="6858000"/>
  <p:notesSz cx="6858000" cy="9144000"/>
  <p:embeddedFontLst>
    <p:embeddedFont>
      <p:font typeface="Alfa Slab On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Rock Sal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4D78E-56FB-BC5B-F63C-38A704F770D5}" v="156" dt="2023-06-30T23:05:59.652"/>
    <p1510:client id="{4B600C08-5437-1677-1D37-133DC17B7AD8}" v="3" dt="2023-07-25T20:13:25.357"/>
    <p1510:client id="{83443D97-39C2-4D7E-6647-48C4B780707D}" v="95" dt="2023-06-30T22:55:26.623"/>
    <p1510:client id="{8CCB411E-5182-8D8C-CE58-F0B0EE103140}" v="49" dt="2023-06-29T23:39:29.490"/>
    <p1510:client id="{9C349EF0-393F-AF8B-5554-E7BFF5749BC6}" v="50" dt="2023-07-25T20:10:22.343"/>
    <p1510:client id="{AE866D50-BBF6-1F3A-CBF5-A4882CA1A542}" v="11" dt="2023-08-08T21:16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pha Jeanne Daramola" userId="S::edaramola@rand.org::5cc2176c-87d6-432a-b238-54c23d8d8192" providerId="AD" clId="Web-{8CCB411E-5182-8D8C-CE58-F0B0EE103140}"/>
    <pc:docChg chg="addSld delSld modSld">
      <pc:chgData name="Eupha Jeanne Daramola" userId="S::edaramola@rand.org::5cc2176c-87d6-432a-b238-54c23d8d8192" providerId="AD" clId="Web-{8CCB411E-5182-8D8C-CE58-F0B0EE103140}" dt="2023-06-29T23:39:39.147" v="67"/>
      <pc:docMkLst>
        <pc:docMk/>
      </pc:docMkLst>
      <pc:sldChg chg="addSp delSp modSp">
        <pc:chgData name="Eupha Jeanne Daramola" userId="S::edaramola@rand.org::5cc2176c-87d6-432a-b238-54c23d8d8192" providerId="AD" clId="Web-{8CCB411E-5182-8D8C-CE58-F0B0EE103140}" dt="2023-06-29T23:36:46.393" v="3" actId="14100"/>
        <pc:sldMkLst>
          <pc:docMk/>
          <pc:sldMk cId="0" sldId="256"/>
        </pc:sldMkLst>
        <pc:picChg chg="add mod">
          <ac:chgData name="Eupha Jeanne Daramola" userId="S::edaramola@rand.org::5cc2176c-87d6-432a-b238-54c23d8d8192" providerId="AD" clId="Web-{8CCB411E-5182-8D8C-CE58-F0B0EE103140}" dt="2023-06-29T23:36:46.393" v="3" actId="14100"/>
          <ac:picMkLst>
            <pc:docMk/>
            <pc:sldMk cId="0" sldId="256"/>
            <ac:picMk id="2" creationId="{F2C0D2A6-54BE-E2BB-D8C9-2797D83E42C5}"/>
          </ac:picMkLst>
        </pc:picChg>
        <pc:picChg chg="del">
          <ac:chgData name="Eupha Jeanne Daramola" userId="S::edaramola@rand.org::5cc2176c-87d6-432a-b238-54c23d8d8192" providerId="AD" clId="Web-{8CCB411E-5182-8D8C-CE58-F0B0EE103140}" dt="2023-06-29T23:36:23.455" v="0"/>
          <ac:picMkLst>
            <pc:docMk/>
            <pc:sldMk cId="0" sldId="256"/>
            <ac:picMk id="77" creationId="{00000000-0000-0000-0000-000000000000}"/>
          </ac:picMkLst>
        </pc:picChg>
      </pc:sldChg>
      <pc:sldChg chg="addSp delSp modSp add del">
        <pc:chgData name="Eupha Jeanne Daramola" userId="S::edaramola@rand.org::5cc2176c-87d6-432a-b238-54c23d8d8192" providerId="AD" clId="Web-{8CCB411E-5182-8D8C-CE58-F0B0EE103140}" dt="2023-06-29T23:38:26.598" v="12"/>
        <pc:sldMkLst>
          <pc:docMk/>
          <pc:sldMk cId="0" sldId="257"/>
        </pc:sldMkLst>
        <pc:picChg chg="add mod">
          <ac:chgData name="Eupha Jeanne Daramola" userId="S::edaramola@rand.org::5cc2176c-87d6-432a-b238-54c23d8d8192" providerId="AD" clId="Web-{8CCB411E-5182-8D8C-CE58-F0B0EE103140}" dt="2023-06-29T23:36:57.174" v="6" actId="1076"/>
          <ac:picMkLst>
            <pc:docMk/>
            <pc:sldMk cId="0" sldId="257"/>
            <ac:picMk id="2" creationId="{FB2B0226-C9F3-ABC6-F73F-89CB5D859575}"/>
          </ac:picMkLst>
        </pc:picChg>
        <pc:picChg chg="del">
          <ac:chgData name="Eupha Jeanne Daramola" userId="S::edaramola@rand.org::5cc2176c-87d6-432a-b238-54c23d8d8192" providerId="AD" clId="Web-{8CCB411E-5182-8D8C-CE58-F0B0EE103140}" dt="2023-06-29T23:36:49.049" v="4"/>
          <ac:picMkLst>
            <pc:docMk/>
            <pc:sldMk cId="0" sldId="257"/>
            <ac:picMk id="93" creationId="{00000000-0000-0000-0000-000000000000}"/>
          </ac:picMkLst>
        </pc:picChg>
      </pc:sldChg>
      <pc:sldChg chg="addSp delSp modSp del">
        <pc:chgData name="Eupha Jeanne Daramola" userId="S::edaramola@rand.org::5cc2176c-87d6-432a-b238-54c23d8d8192" providerId="AD" clId="Web-{8CCB411E-5182-8D8C-CE58-F0B0EE103140}" dt="2023-06-29T23:38:47.817" v="14"/>
        <pc:sldMkLst>
          <pc:docMk/>
          <pc:sldMk cId="0" sldId="258"/>
        </pc:sldMkLst>
        <pc:picChg chg="add del mod">
          <ac:chgData name="Eupha Jeanne Daramola" userId="S::edaramola@rand.org::5cc2176c-87d6-432a-b238-54c23d8d8192" providerId="AD" clId="Web-{8CCB411E-5182-8D8C-CE58-F0B0EE103140}" dt="2023-06-29T23:37:57.316" v="10"/>
          <ac:picMkLst>
            <pc:docMk/>
            <pc:sldMk cId="0" sldId="258"/>
            <ac:picMk id="2" creationId="{FF37C7CB-3BFC-2BBD-5A17-7A6085D9DDB4}"/>
          </ac:picMkLst>
        </pc:picChg>
      </pc:sldChg>
      <pc:sldChg chg="modNotes">
        <pc:chgData name="Eupha Jeanne Daramola" userId="S::edaramola@rand.org::5cc2176c-87d6-432a-b238-54c23d8d8192" providerId="AD" clId="Web-{8CCB411E-5182-8D8C-CE58-F0B0EE103140}" dt="2023-06-29T23:39:39.147" v="67"/>
        <pc:sldMkLst>
          <pc:docMk/>
          <pc:sldMk cId="0" sldId="259"/>
        </pc:sldMkLst>
      </pc:sldChg>
      <pc:sldChg chg="add modNotes">
        <pc:chgData name="Eupha Jeanne Daramola" userId="S::edaramola@rand.org::5cc2176c-87d6-432a-b238-54c23d8d8192" providerId="AD" clId="Web-{8CCB411E-5182-8D8C-CE58-F0B0EE103140}" dt="2023-06-29T23:39:14.474" v="47"/>
        <pc:sldMkLst>
          <pc:docMk/>
          <pc:sldMk cId="1887971408" sldId="270"/>
        </pc:sldMkLst>
      </pc:sldChg>
      <pc:sldChg chg="add modNotes">
        <pc:chgData name="Eupha Jeanne Daramola" userId="S::edaramola@rand.org::5cc2176c-87d6-432a-b238-54c23d8d8192" providerId="AD" clId="Web-{8CCB411E-5182-8D8C-CE58-F0B0EE103140}" dt="2023-06-29T23:39:28.834" v="66"/>
        <pc:sldMkLst>
          <pc:docMk/>
          <pc:sldMk cId="4211102446" sldId="271"/>
        </pc:sldMkLst>
      </pc:sldChg>
    </pc:docChg>
  </pc:docChgLst>
  <pc:docChgLst>
    <pc:chgData name="Eupha Jeanne Daramola" userId="S::edaramola@rand.org::5cc2176c-87d6-432a-b238-54c23d8d8192" providerId="AD" clId="Web-{4B600C08-5437-1677-1D37-133DC17B7AD8}"/>
    <pc:docChg chg="modSld">
      <pc:chgData name="Eupha Jeanne Daramola" userId="S::edaramola@rand.org::5cc2176c-87d6-432a-b238-54c23d8d8192" providerId="AD" clId="Web-{4B600C08-5437-1677-1D37-133DC17B7AD8}" dt="2023-07-25T20:13:25.357" v="2" actId="20577"/>
      <pc:docMkLst>
        <pc:docMk/>
      </pc:docMkLst>
      <pc:sldChg chg="modSp">
        <pc:chgData name="Eupha Jeanne Daramola" userId="S::edaramola@rand.org::5cc2176c-87d6-432a-b238-54c23d8d8192" providerId="AD" clId="Web-{4B600C08-5437-1677-1D37-133DC17B7AD8}" dt="2023-07-25T20:13:25.357" v="2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4B600C08-5437-1677-1D37-133DC17B7AD8}" dt="2023-07-25T20:13:25.357" v="2" actId="20577"/>
          <ac:spMkLst>
            <pc:docMk/>
            <pc:sldMk cId="0" sldId="256"/>
            <ac:spMk id="74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83443D97-39C2-4D7E-6647-48C4B780707D}"/>
    <pc:docChg chg="addSld delSld modSld sldOrd">
      <pc:chgData name="Eupha Jeanne Daramola" userId="S::edaramola@rand.org::5cc2176c-87d6-432a-b238-54c23d8d8192" providerId="AD" clId="Web-{83443D97-39C2-4D7E-6647-48C4B780707D}" dt="2023-06-30T22:55:26.623" v="162"/>
      <pc:docMkLst>
        <pc:docMk/>
      </pc:docMkLst>
      <pc:sldChg chg="modSp">
        <pc:chgData name="Eupha Jeanne Daramola" userId="S::edaramola@rand.org::5cc2176c-87d6-432a-b238-54c23d8d8192" providerId="AD" clId="Web-{83443D97-39C2-4D7E-6647-48C4B780707D}" dt="2023-06-30T22:39:39.311" v="2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83443D97-39C2-4D7E-6647-48C4B780707D}" dt="2023-06-30T22:39:39.311" v="2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Notes">
        <pc:chgData name="Eupha Jeanne Daramola" userId="S::edaramola@rand.org::5cc2176c-87d6-432a-b238-54c23d8d8192" providerId="AD" clId="Web-{83443D97-39C2-4D7E-6647-48C4B780707D}" dt="2023-06-30T22:42:11.034" v="81"/>
        <pc:sldMkLst>
          <pc:docMk/>
          <pc:sldMk cId="0" sldId="259"/>
        </pc:sldMkLst>
      </pc:sldChg>
      <pc:sldChg chg="del">
        <pc:chgData name="Eupha Jeanne Daramola" userId="S::edaramola@rand.org::5cc2176c-87d6-432a-b238-54c23d8d8192" providerId="AD" clId="Web-{83443D97-39C2-4D7E-6647-48C4B780707D}" dt="2023-06-30T22:42:19.159" v="82"/>
        <pc:sldMkLst>
          <pc:docMk/>
          <pc:sldMk cId="0" sldId="260"/>
        </pc:sldMkLst>
      </pc:sldChg>
      <pc:sldChg chg="addSp delSp modSp">
        <pc:chgData name="Eupha Jeanne Daramola" userId="S::edaramola@rand.org::5cc2176c-87d6-432a-b238-54c23d8d8192" providerId="AD" clId="Web-{83443D97-39C2-4D7E-6647-48C4B780707D}" dt="2023-06-30T22:49:27.993" v="131"/>
        <pc:sldMkLst>
          <pc:docMk/>
          <pc:sldMk cId="0" sldId="261"/>
        </pc:sldMkLst>
        <pc:spChg chg="add del mod">
          <ac:chgData name="Eupha Jeanne Daramola" userId="S::edaramola@rand.org::5cc2176c-87d6-432a-b238-54c23d8d8192" providerId="AD" clId="Web-{83443D97-39C2-4D7E-6647-48C4B780707D}" dt="2023-06-30T22:44:16.020" v="87"/>
          <ac:spMkLst>
            <pc:docMk/>
            <pc:sldMk cId="0" sldId="261"/>
            <ac:spMk id="4" creationId="{C4E2FEBA-6AB8-0EF7-5262-B749D4ED3E31}"/>
          </ac:spMkLst>
        </pc:spChg>
        <pc:spChg chg="del">
          <ac:chgData name="Eupha Jeanne Daramola" userId="S::edaramola@rand.org::5cc2176c-87d6-432a-b238-54c23d8d8192" providerId="AD" clId="Web-{83443D97-39C2-4D7E-6647-48C4B780707D}" dt="2023-06-30T22:44:01.864" v="83"/>
          <ac:spMkLst>
            <pc:docMk/>
            <pc:sldMk cId="0" sldId="261"/>
            <ac:spMk id="142" creationId="{00000000-0000-0000-0000-000000000000}"/>
          </ac:spMkLst>
        </pc:spChg>
        <pc:graphicFrameChg chg="add mod modGraphic">
          <ac:chgData name="Eupha Jeanne Daramola" userId="S::edaramola@rand.org::5cc2176c-87d6-432a-b238-54c23d8d8192" providerId="AD" clId="Web-{83443D97-39C2-4D7E-6647-48C4B780707D}" dt="2023-06-30T22:49:27.993" v="131"/>
          <ac:graphicFrameMkLst>
            <pc:docMk/>
            <pc:sldMk cId="0" sldId="261"/>
            <ac:graphicFrameMk id="3" creationId="{9E5E3218-A447-B289-CB65-6B6782E4A4DD}"/>
          </ac:graphicFrameMkLst>
        </pc:graphicFrameChg>
        <pc:picChg chg="add">
          <ac:chgData name="Eupha Jeanne Daramola" userId="S::edaramola@rand.org::5cc2176c-87d6-432a-b238-54c23d8d8192" providerId="AD" clId="Web-{83443D97-39C2-4D7E-6647-48C4B780707D}" dt="2023-06-30T22:44:40.208" v="93"/>
          <ac:picMkLst>
            <pc:docMk/>
            <pc:sldMk cId="0" sldId="261"/>
            <ac:picMk id="6" creationId="{982EBC4D-FD9A-909E-3C2F-3D3CBBB61BFD}"/>
          </ac:picMkLst>
        </pc:picChg>
        <pc:picChg chg="del mod">
          <ac:chgData name="Eupha Jeanne Daramola" userId="S::edaramola@rand.org::5cc2176c-87d6-432a-b238-54c23d8d8192" providerId="AD" clId="Web-{83443D97-39C2-4D7E-6647-48C4B780707D}" dt="2023-06-30T22:44:41.614" v="94"/>
          <ac:picMkLst>
            <pc:docMk/>
            <pc:sldMk cId="0" sldId="261"/>
            <ac:picMk id="141" creationId="{00000000-0000-0000-0000-000000000000}"/>
          </ac:picMkLst>
        </pc:picChg>
      </pc:sldChg>
      <pc:sldChg chg="delSp modSp mod modShow modNotes">
        <pc:chgData name="Eupha Jeanne Daramola" userId="S::edaramola@rand.org::5cc2176c-87d6-432a-b238-54c23d8d8192" providerId="AD" clId="Web-{83443D97-39C2-4D7E-6647-48C4B780707D}" dt="2023-06-30T22:55:26.623" v="162"/>
        <pc:sldMkLst>
          <pc:docMk/>
          <pc:sldMk cId="0" sldId="262"/>
        </pc:sldMkLst>
        <pc:spChg chg="del mod">
          <ac:chgData name="Eupha Jeanne Daramola" userId="S::edaramola@rand.org::5cc2176c-87d6-432a-b238-54c23d8d8192" providerId="AD" clId="Web-{83443D97-39C2-4D7E-6647-48C4B780707D}" dt="2023-06-30T22:49:44.947" v="135"/>
          <ac:spMkLst>
            <pc:docMk/>
            <pc:sldMk cId="0" sldId="262"/>
            <ac:spMk id="152" creationId="{00000000-0000-0000-0000-000000000000}"/>
          </ac:spMkLst>
        </pc:spChg>
        <pc:spChg chg="del">
          <ac:chgData name="Eupha Jeanne Daramola" userId="S::edaramola@rand.org::5cc2176c-87d6-432a-b238-54c23d8d8192" providerId="AD" clId="Web-{83443D97-39C2-4D7E-6647-48C4B780707D}" dt="2023-06-30T22:49:38.243" v="132"/>
          <ac:spMkLst>
            <pc:docMk/>
            <pc:sldMk cId="0" sldId="262"/>
            <ac:spMk id="153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83443D97-39C2-4D7E-6647-48C4B780707D}" dt="2023-06-30T22:51:04.182" v="139"/>
        <pc:sldMkLst>
          <pc:docMk/>
          <pc:sldMk cId="0" sldId="263"/>
        </pc:sldMkLst>
      </pc:sldChg>
      <pc:sldChg chg="delSp modSp ord modNotes">
        <pc:chgData name="Eupha Jeanne Daramola" userId="S::edaramola@rand.org::5cc2176c-87d6-432a-b238-54c23d8d8192" providerId="AD" clId="Web-{83443D97-39C2-4D7E-6647-48C4B780707D}" dt="2023-06-30T22:53:39.950" v="161"/>
        <pc:sldMkLst>
          <pc:docMk/>
          <pc:sldMk cId="0" sldId="264"/>
        </pc:sldMkLst>
        <pc:spChg chg="mod">
          <ac:chgData name="Eupha Jeanne Daramola" userId="S::edaramola@rand.org::5cc2176c-87d6-432a-b238-54c23d8d8192" providerId="AD" clId="Web-{83443D97-39C2-4D7E-6647-48C4B780707D}" dt="2023-06-30T22:51:23.214" v="145" actId="20577"/>
          <ac:spMkLst>
            <pc:docMk/>
            <pc:sldMk cId="0" sldId="264"/>
            <ac:spMk id="173" creationId="{00000000-0000-0000-0000-000000000000}"/>
          </ac:spMkLst>
        </pc:spChg>
        <pc:spChg chg="del">
          <ac:chgData name="Eupha Jeanne Daramola" userId="S::edaramola@rand.org::5cc2176c-87d6-432a-b238-54c23d8d8192" providerId="AD" clId="Web-{83443D97-39C2-4D7E-6647-48C4B780707D}" dt="2023-06-30T22:51:26.698" v="146"/>
          <ac:spMkLst>
            <pc:docMk/>
            <pc:sldMk cId="0" sldId="264"/>
            <ac:spMk id="174" creationId="{00000000-0000-0000-0000-000000000000}"/>
          </ac:spMkLst>
        </pc:spChg>
      </pc:sldChg>
      <pc:sldChg chg="modSp add replId">
        <pc:chgData name="Eupha Jeanne Daramola" userId="S::edaramola@rand.org::5cc2176c-87d6-432a-b238-54c23d8d8192" providerId="AD" clId="Web-{83443D97-39C2-4D7E-6647-48C4B780707D}" dt="2023-06-30T22:51:16.635" v="143"/>
        <pc:sldMkLst>
          <pc:docMk/>
          <pc:sldMk cId="3777319303" sldId="272"/>
        </pc:sldMkLst>
        <pc:graphicFrameChg chg="mod modGraphic">
          <ac:chgData name="Eupha Jeanne Daramola" userId="S::edaramola@rand.org::5cc2176c-87d6-432a-b238-54c23d8d8192" providerId="AD" clId="Web-{83443D97-39C2-4D7E-6647-48C4B780707D}" dt="2023-06-30T22:51:16.635" v="143"/>
          <ac:graphicFrameMkLst>
            <pc:docMk/>
            <pc:sldMk cId="3777319303" sldId="272"/>
            <ac:graphicFrameMk id="3" creationId="{9E5E3218-A447-B289-CB65-6B6782E4A4DD}"/>
          </ac:graphicFrameMkLst>
        </pc:graphicFrameChg>
      </pc:sldChg>
      <pc:sldChg chg="modSp add replId modNotes">
        <pc:chgData name="Eupha Jeanne Daramola" userId="S::edaramola@rand.org::5cc2176c-87d6-432a-b238-54c23d8d8192" providerId="AD" clId="Web-{83443D97-39C2-4D7E-6647-48C4B780707D}" dt="2023-06-30T22:52:31.105" v="154"/>
        <pc:sldMkLst>
          <pc:docMk/>
          <pc:sldMk cId="1628206303" sldId="273"/>
        </pc:sldMkLst>
        <pc:graphicFrameChg chg="mod modGraphic">
          <ac:chgData name="Eupha Jeanne Daramola" userId="S::edaramola@rand.org::5cc2176c-87d6-432a-b238-54c23d8d8192" providerId="AD" clId="Web-{83443D97-39C2-4D7E-6647-48C4B780707D}" dt="2023-06-30T22:52:25.371" v="152"/>
          <ac:graphicFrameMkLst>
            <pc:docMk/>
            <pc:sldMk cId="1628206303" sldId="273"/>
            <ac:graphicFrameMk id="3" creationId="{9E5E3218-A447-B289-CB65-6B6782E4A4DD}"/>
          </ac:graphicFrameMkLst>
        </pc:graphicFrameChg>
      </pc:sldChg>
      <pc:sldChg chg="add del replId">
        <pc:chgData name="Eupha Jeanne Daramola" userId="S::edaramola@rand.org::5cc2176c-87d6-432a-b238-54c23d8d8192" providerId="AD" clId="Web-{83443D97-39C2-4D7E-6647-48C4B780707D}" dt="2023-06-30T22:53:28.200" v="160"/>
        <pc:sldMkLst>
          <pc:docMk/>
          <pc:sldMk cId="1942288495" sldId="274"/>
        </pc:sldMkLst>
      </pc:sldChg>
      <pc:sldChg chg="add del replId">
        <pc:chgData name="Eupha Jeanne Daramola" userId="S::edaramola@rand.org::5cc2176c-87d6-432a-b238-54c23d8d8192" providerId="AD" clId="Web-{83443D97-39C2-4D7E-6647-48C4B780707D}" dt="2023-06-30T22:53:19.403" v="158"/>
        <pc:sldMkLst>
          <pc:docMk/>
          <pc:sldMk cId="3517316976" sldId="274"/>
        </pc:sldMkLst>
      </pc:sldChg>
    </pc:docChg>
  </pc:docChgLst>
  <pc:docChgLst>
    <pc:chgData name="Brian Kim" userId="S::briankim@rand.org::5773cfa6-5e3f-4d80-8bcb-a978123bb91b" providerId="AD" clId="Web-{5A48922A-B357-D540-A52E-242A2AB46B85}"/>
    <pc:docChg chg="modSld">
      <pc:chgData name="Brian Kim" userId="S::briankim@rand.org::5773cfa6-5e3f-4d80-8bcb-a978123bb91b" providerId="AD" clId="Web-{5A48922A-B357-D540-A52E-242A2AB46B85}" dt="2023-07-24T16:39:41.430" v="12"/>
      <pc:docMkLst>
        <pc:docMk/>
      </pc:docMkLst>
      <pc:sldChg chg="modNotes">
        <pc:chgData name="Brian Kim" userId="S::briankim@rand.org::5773cfa6-5e3f-4d80-8bcb-a978123bb91b" providerId="AD" clId="Web-{5A48922A-B357-D540-A52E-242A2AB46B85}" dt="2023-07-24T16:39:00.774" v="0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5A48922A-B357-D540-A52E-242A2AB46B85}" dt="2023-07-24T16:39:07.477" v="5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5A48922A-B357-D540-A52E-242A2AB46B85}" dt="2023-07-24T16:39:14.086" v="7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5A48922A-B357-D540-A52E-242A2AB46B85}" dt="2023-07-24T16:39:41.430" v="12"/>
        <pc:sldMkLst>
          <pc:docMk/>
          <pc:sldMk cId="0" sldId="262"/>
        </pc:sldMkLst>
      </pc:sldChg>
      <pc:sldChg chg="modNotes">
        <pc:chgData name="Brian Kim" userId="S::briankim@rand.org::5773cfa6-5e3f-4d80-8bcb-a978123bb91b" providerId="AD" clId="Web-{5A48922A-B357-D540-A52E-242A2AB46B85}" dt="2023-07-24T16:39:18.446" v="9"/>
        <pc:sldMkLst>
          <pc:docMk/>
          <pc:sldMk cId="0" sldId="264"/>
        </pc:sldMkLst>
      </pc:sldChg>
      <pc:sldChg chg="modNotes">
        <pc:chgData name="Brian Kim" userId="S::briankim@rand.org::5773cfa6-5e3f-4d80-8bcb-a978123bb91b" providerId="AD" clId="Web-{5A48922A-B357-D540-A52E-242A2AB46B85}" dt="2023-07-24T16:39:09.289" v="6"/>
        <pc:sldMkLst>
          <pc:docMk/>
          <pc:sldMk cId="0" sldId="265"/>
        </pc:sldMkLst>
      </pc:sldChg>
      <pc:sldChg chg="modNotes">
        <pc:chgData name="Brian Kim" userId="S::briankim@rand.org::5773cfa6-5e3f-4d80-8bcb-a978123bb91b" providerId="AD" clId="Web-{5A48922A-B357-D540-A52E-242A2AB46B85}" dt="2023-07-24T16:39:20.149" v="10"/>
        <pc:sldMkLst>
          <pc:docMk/>
          <pc:sldMk cId="0" sldId="266"/>
        </pc:sldMkLst>
      </pc:sldChg>
      <pc:sldChg chg="modNotes">
        <pc:chgData name="Brian Kim" userId="S::briankim@rand.org::5773cfa6-5e3f-4d80-8bcb-a978123bb91b" providerId="AD" clId="Web-{5A48922A-B357-D540-A52E-242A2AB46B85}" dt="2023-07-24T16:39:03.883" v="2"/>
        <pc:sldMkLst>
          <pc:docMk/>
          <pc:sldMk cId="1887971408" sldId="270"/>
        </pc:sldMkLst>
      </pc:sldChg>
      <pc:sldChg chg="modNotes">
        <pc:chgData name="Brian Kim" userId="S::briankim@rand.org::5773cfa6-5e3f-4d80-8bcb-a978123bb91b" providerId="AD" clId="Web-{5A48922A-B357-D540-A52E-242A2AB46B85}" dt="2023-07-24T16:39:05.508" v="3"/>
        <pc:sldMkLst>
          <pc:docMk/>
          <pc:sldMk cId="4211102446" sldId="271"/>
        </pc:sldMkLst>
      </pc:sldChg>
      <pc:sldChg chg="modNotes">
        <pc:chgData name="Brian Kim" userId="S::briankim@rand.org::5773cfa6-5e3f-4d80-8bcb-a978123bb91b" providerId="AD" clId="Web-{5A48922A-B357-D540-A52E-242A2AB46B85}" dt="2023-07-24T16:39:34.571" v="11"/>
        <pc:sldMkLst>
          <pc:docMk/>
          <pc:sldMk cId="3777319303" sldId="272"/>
        </pc:sldMkLst>
      </pc:sldChg>
    </pc:docChg>
  </pc:docChgLst>
  <pc:docChgLst>
    <pc:chgData name="Eupha Jeanne Daramola" userId="S::edaramola@rand.org::5cc2176c-87d6-432a-b238-54c23d8d8192" providerId="AD" clId="Web-{0784D78E-56FB-BC5B-F63C-38A704F770D5}"/>
    <pc:docChg chg="addSld delSld modSld sldOrd">
      <pc:chgData name="Eupha Jeanne Daramola" userId="S::edaramola@rand.org::5cc2176c-87d6-432a-b238-54c23d8d8192" providerId="AD" clId="Web-{0784D78E-56FB-BC5B-F63C-38A704F770D5}" dt="2023-06-30T23:05:59.652" v="164" actId="20577"/>
      <pc:docMkLst>
        <pc:docMk/>
      </pc:docMkLst>
      <pc:sldChg chg="modSp">
        <pc:chgData name="Eupha Jeanne Daramola" userId="S::edaramola@rand.org::5cc2176c-87d6-432a-b238-54c23d8d8192" providerId="AD" clId="Web-{0784D78E-56FB-BC5B-F63C-38A704F770D5}" dt="2023-06-30T22:58:51.371" v="15" actId="14100"/>
        <pc:sldMkLst>
          <pc:docMk/>
          <pc:sldMk cId="0" sldId="259"/>
        </pc:sldMkLst>
        <pc:spChg chg="mod">
          <ac:chgData name="Eupha Jeanne Daramola" userId="S::edaramola@rand.org::5cc2176c-87d6-432a-b238-54c23d8d8192" providerId="AD" clId="Web-{0784D78E-56FB-BC5B-F63C-38A704F770D5}" dt="2023-06-30T22:58:51.371" v="15" actId="14100"/>
          <ac:spMkLst>
            <pc:docMk/>
            <pc:sldMk cId="0" sldId="259"/>
            <ac:spMk id="117" creationId="{00000000-0000-0000-0000-000000000000}"/>
          </ac:spMkLst>
        </pc:spChg>
        <pc:picChg chg="mod">
          <ac:chgData name="Eupha Jeanne Daramola" userId="S::edaramola@rand.org::5cc2176c-87d6-432a-b238-54c23d8d8192" providerId="AD" clId="Web-{0784D78E-56FB-BC5B-F63C-38A704F770D5}" dt="2023-06-30T22:58:46.527" v="13" actId="14100"/>
          <ac:picMkLst>
            <pc:docMk/>
            <pc:sldMk cId="0" sldId="259"/>
            <ac:picMk id="118" creationId="{00000000-0000-0000-0000-000000000000}"/>
          </ac:picMkLst>
        </pc:picChg>
      </pc:sldChg>
      <pc:sldChg chg="mod modShow">
        <pc:chgData name="Eupha Jeanne Daramola" userId="S::edaramola@rand.org::5cc2176c-87d6-432a-b238-54c23d8d8192" providerId="AD" clId="Web-{0784D78E-56FB-BC5B-F63C-38A704F770D5}" dt="2023-06-30T22:56:31.820" v="0"/>
        <pc:sldMkLst>
          <pc:docMk/>
          <pc:sldMk cId="0" sldId="264"/>
        </pc:sldMkLst>
      </pc:sldChg>
      <pc:sldChg chg="ord modNotes">
        <pc:chgData name="Eupha Jeanne Daramola" userId="S::edaramola@rand.org::5cc2176c-87d6-432a-b238-54c23d8d8192" providerId="AD" clId="Web-{0784D78E-56FB-BC5B-F63C-38A704F770D5}" dt="2023-06-30T22:59:51.405" v="20"/>
        <pc:sldMkLst>
          <pc:docMk/>
          <pc:sldMk cId="0" sldId="265"/>
        </pc:sldMkLst>
      </pc:sldChg>
      <pc:sldChg chg="modNotes">
        <pc:chgData name="Eupha Jeanne Daramola" userId="S::edaramola@rand.org::5cc2176c-87d6-432a-b238-54c23d8d8192" providerId="AD" clId="Web-{0784D78E-56FB-BC5B-F63C-38A704F770D5}" dt="2023-06-30T23:00:41.672" v="24"/>
        <pc:sldMkLst>
          <pc:docMk/>
          <pc:sldMk cId="0" sldId="266"/>
        </pc:sldMkLst>
      </pc:sldChg>
      <pc:sldChg chg="del">
        <pc:chgData name="Eupha Jeanne Daramola" userId="S::edaramola@rand.org::5cc2176c-87d6-432a-b238-54c23d8d8192" providerId="AD" clId="Web-{0784D78E-56FB-BC5B-F63C-38A704F770D5}" dt="2023-06-30T23:00:58.141" v="25"/>
        <pc:sldMkLst>
          <pc:docMk/>
          <pc:sldMk cId="0" sldId="267"/>
        </pc:sldMkLst>
      </pc:sldChg>
      <pc:sldChg chg="modNotes">
        <pc:chgData name="Eupha Jeanne Daramola" userId="S::edaramola@rand.org::5cc2176c-87d6-432a-b238-54c23d8d8192" providerId="AD" clId="Web-{0784D78E-56FB-BC5B-F63C-38A704F770D5}" dt="2023-06-30T23:01:31.158" v="27"/>
        <pc:sldMkLst>
          <pc:docMk/>
          <pc:sldMk cId="0" sldId="268"/>
        </pc:sldMkLst>
      </pc:sldChg>
      <pc:sldChg chg="del">
        <pc:chgData name="Eupha Jeanne Daramola" userId="S::edaramola@rand.org::5cc2176c-87d6-432a-b238-54c23d8d8192" providerId="AD" clId="Web-{0784D78E-56FB-BC5B-F63C-38A704F770D5}" dt="2023-06-30T23:02:10.050" v="28"/>
        <pc:sldMkLst>
          <pc:docMk/>
          <pc:sldMk cId="0" sldId="269"/>
        </pc:sldMkLst>
      </pc:sldChg>
      <pc:sldChg chg="modSp add">
        <pc:chgData name="Eupha Jeanne Daramola" userId="S::edaramola@rand.org::5cc2176c-87d6-432a-b238-54c23d8d8192" providerId="AD" clId="Web-{0784D78E-56FB-BC5B-F63C-38A704F770D5}" dt="2023-06-30T23:05:59.652" v="164" actId="20577"/>
        <pc:sldMkLst>
          <pc:docMk/>
          <pc:sldMk cId="440382617" sldId="274"/>
        </pc:sldMkLst>
        <pc:spChg chg="mod">
          <ac:chgData name="Eupha Jeanne Daramola" userId="S::edaramola@rand.org::5cc2176c-87d6-432a-b238-54c23d8d8192" providerId="AD" clId="Web-{0784D78E-56FB-BC5B-F63C-38A704F770D5}" dt="2023-06-30T23:05:59.652" v="164" actId="20577"/>
          <ac:spMkLst>
            <pc:docMk/>
            <pc:sldMk cId="440382617" sldId="274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0784D78E-56FB-BC5B-F63C-38A704F770D5}" dt="2023-06-30T23:05:50.979" v="161" actId="20577"/>
          <ac:spMkLst>
            <pc:docMk/>
            <pc:sldMk cId="440382617" sldId="274"/>
            <ac:spMk id="4" creationId="{829CEB52-73DA-123E-55B7-6F77E2151CB5}"/>
          </ac:spMkLst>
        </pc:spChg>
      </pc:sldChg>
    </pc:docChg>
  </pc:docChgLst>
  <pc:docChgLst>
    <pc:chgData name="Eupha Jeanne Daramola" userId="S::edaramola@rand.org::5cc2176c-87d6-432a-b238-54c23d8d8192" providerId="AD" clId="Web-{9C349EF0-393F-AF8B-5554-E7BFF5749BC6}"/>
    <pc:docChg chg="modSld">
      <pc:chgData name="Eupha Jeanne Daramola" userId="S::edaramola@rand.org::5cc2176c-87d6-432a-b238-54c23d8d8192" providerId="AD" clId="Web-{9C349EF0-393F-AF8B-5554-E7BFF5749BC6}" dt="2023-07-25T20:10:21.686" v="45" actId="20577"/>
      <pc:docMkLst>
        <pc:docMk/>
      </pc:docMkLst>
      <pc:sldChg chg="modSp">
        <pc:chgData name="Eupha Jeanne Daramola" userId="S::edaramola@rand.org::5cc2176c-87d6-432a-b238-54c23d8d8192" providerId="AD" clId="Web-{9C349EF0-393F-AF8B-5554-E7BFF5749BC6}" dt="2023-07-25T20:10:21.686" v="45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9C349EF0-393F-AF8B-5554-E7BFF5749BC6}" dt="2023-07-25T20:10:21.686" v="45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Eupha Jeanne Daramola" userId="S::edaramola@rand.org::5cc2176c-87d6-432a-b238-54c23d8d8192" providerId="AD" clId="Web-{9C349EF0-393F-AF8B-5554-E7BFF5749BC6}" dt="2023-07-25T20:09:48.545" v="37" actId="20577"/>
          <ac:spMkLst>
            <pc:docMk/>
            <pc:sldMk cId="0" sldId="256"/>
            <ac:spMk id="75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AE866D50-BBF6-1F3A-CBF5-A4882CA1A542}"/>
    <pc:docChg chg="modSld">
      <pc:chgData name="Eupha Jeanne Daramola" userId="S::edaramola@rand.org::5cc2176c-87d6-432a-b238-54c23d8d8192" providerId="AD" clId="Web-{AE866D50-BBF6-1F3A-CBF5-A4882CA1A542}" dt="2023-08-08T21:16:16.989" v="8" actId="20577"/>
      <pc:docMkLst>
        <pc:docMk/>
      </pc:docMkLst>
      <pc:sldChg chg="modSp">
        <pc:chgData name="Eupha Jeanne Daramola" userId="S::edaramola@rand.org::5cc2176c-87d6-432a-b238-54c23d8d8192" providerId="AD" clId="Web-{AE866D50-BBF6-1F3A-CBF5-A4882CA1A542}" dt="2023-08-08T21:13:55.067" v="6" actId="14100"/>
        <pc:sldMkLst>
          <pc:docMk/>
          <pc:sldMk cId="0" sldId="259"/>
        </pc:sldMkLst>
        <pc:spChg chg="mod">
          <ac:chgData name="Eupha Jeanne Daramola" userId="S::edaramola@rand.org::5cc2176c-87d6-432a-b238-54c23d8d8192" providerId="AD" clId="Web-{AE866D50-BBF6-1F3A-CBF5-A4882CA1A542}" dt="2023-08-08T21:13:55.067" v="6" actId="14100"/>
          <ac:spMkLst>
            <pc:docMk/>
            <pc:sldMk cId="0" sldId="259"/>
            <ac:spMk id="117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AE866D50-BBF6-1F3A-CBF5-A4882CA1A542}" dt="2023-08-08T21:16:16.989" v="8" actId="20577"/>
        <pc:sldMkLst>
          <pc:docMk/>
          <pc:sldMk cId="440382617" sldId="274"/>
        </pc:sldMkLst>
        <pc:spChg chg="mod">
          <ac:chgData name="Eupha Jeanne Daramola" userId="S::edaramola@rand.org::5cc2176c-87d6-432a-b238-54c23d8d8192" providerId="AD" clId="Web-{AE866D50-BBF6-1F3A-CBF5-A4882CA1A542}" dt="2023-08-08T21:16:16.989" v="8" actId="20577"/>
          <ac:spMkLst>
            <pc:docMk/>
            <pc:sldMk cId="440382617" sldId="274"/>
            <ac:spMk id="4" creationId="{829CEB52-73DA-123E-55B7-6F77E2151C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147d0a34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c147d0a34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None/>
            </a:pPr>
            <a:endParaRPr lang="en-US" i="1" dirty="0"/>
          </a:p>
        </p:txBody>
      </p:sp>
      <p:sp>
        <p:nvSpPr>
          <p:cNvPr id="167" name="Google Shape;167;gc147d0a343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147d0a34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c147d0a34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86" name="Google Shape;186;gc147d0a343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26874265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c26874265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05" name="Google Shape;205;gc26874265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 dirty="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i="1" dirty="0">
              <a:solidFill>
                <a:srgbClr val="000000"/>
              </a:solidFill>
              <a:ea typeface="Nunito"/>
            </a:endParaRPr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ef111a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acef111a3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i="1" dirty="0"/>
          </a:p>
        </p:txBody>
      </p:sp>
      <p:sp>
        <p:nvSpPr>
          <p:cNvPr id="178" name="Google Shape;178;gacef111a3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147d0a34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c147d0a34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6" name="Google Shape;136;gc147d0a34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147d0a34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c147d0a34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6" name="Google Shape;146;gc147d0a343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147d0a34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c147d0a34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6" name="Google Shape;136;gc147d0a34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79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147d0a34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c147d0a34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6" name="Google Shape;136;gc147d0a34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982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788875" y="2326613"/>
            <a:ext cx="66969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Why people drink?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What happens to you when you drink?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Review facts about alcohol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319149" y="832926"/>
            <a:ext cx="7309915" cy="137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300" dirty="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Lesson 3:  </a:t>
            </a:r>
            <a:endParaRPr lang="en-US" sz="3300">
              <a:solidFill>
                <a:srgbClr val="8E7CC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>
              <a:lnSpc>
                <a:spcPct val="114999"/>
              </a:lnSpc>
            </a:pPr>
            <a:r>
              <a:rPr lang="en-US" sz="3300" dirty="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Consequences of Drinking </a:t>
            </a:r>
            <a:endParaRPr lang="en-US" sz="3300" dirty="0">
              <a:solidFill>
                <a:srgbClr val="8E7CC3"/>
              </a:solidFill>
              <a:latin typeface="Alfa Slab One"/>
              <a:ea typeface="Alfa Slab One"/>
              <a:cs typeface="Alfa Slab One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3906050" y="1984525"/>
            <a:ext cx="671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75" y="218663"/>
            <a:ext cx="2615175" cy="642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2C0D2A6-54BE-E2BB-D8C9-2797D83E4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985" y="251125"/>
            <a:ext cx="2551502" cy="12757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258425" y="371750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Happens When People Drink?</a:t>
            </a:r>
            <a:endParaRPr sz="4100">
              <a:solidFill>
                <a:srgbClr val="8E7CC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755250" y="2010900"/>
            <a:ext cx="7056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Regular or Heavy Drinking</a:t>
            </a:r>
            <a:endParaRPr sz="4000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127" y="428527"/>
            <a:ext cx="4011250" cy="6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795000" y="3600900"/>
            <a:ext cx="69774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lang="en-US" sz="2600" b="1" dirty="0"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4383725" y="444600"/>
            <a:ext cx="7235700" cy="1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Alternatives to Drinking</a:t>
            </a:r>
            <a:endParaRPr sz="43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>
            <a:off x="4819575" y="2763425"/>
            <a:ext cx="69774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3328550" y="1249900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DD7E6B"/>
                </a:solidFill>
                <a:latin typeface="Rock Salt"/>
                <a:ea typeface="Rock Salt"/>
                <a:cs typeface="Rock Salt"/>
                <a:sym typeface="Rock Salt"/>
              </a:rPr>
              <a:t>The Alcohol Facts Game</a:t>
            </a:r>
            <a:endParaRPr sz="4300">
              <a:solidFill>
                <a:srgbClr val="DD7E6B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D7E6B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Discussed how drinking can mask feelings but does not solve problems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Learned what happens can happen if someone drinks once, often, or a lot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Look at how advertisers create pressure to use drugs and alcohol</a:t>
            </a:r>
            <a:endParaRPr lang="en-US" sz="3200" b="1" dirty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b="1"/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 dirty="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0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258425" y="371750"/>
            <a:ext cx="11164293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100" dirty="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Reasons Why People Use Marijuana ?</a:t>
            </a:r>
            <a:endParaRPr sz="4100" dirty="0">
              <a:solidFill>
                <a:srgbClr val="8E7CC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4003"/>
          <a:stretch/>
        </p:blipFill>
        <p:spPr>
          <a:xfrm flipH="1">
            <a:off x="9145915" y="1129237"/>
            <a:ext cx="2341335" cy="5399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914400" y="2071850"/>
            <a:ext cx="697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914400" y="2844000"/>
            <a:ext cx="697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914400" y="3616150"/>
            <a:ext cx="697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914400" y="4388300"/>
            <a:ext cx="697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4688525" y="2044800"/>
            <a:ext cx="7235700" cy="1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Using Alcohol to Cover Up Feelings</a:t>
            </a:r>
            <a:endParaRPr sz="47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50" y="483864"/>
            <a:ext cx="3926775" cy="589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258425" y="371750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Happens When People Drink?</a:t>
            </a:r>
            <a:endParaRPr sz="4100">
              <a:solidFill>
                <a:srgbClr val="8E7CC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795000" y="3296100"/>
            <a:ext cx="69774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5E3218-A447-B289-CB65-6B6782E4A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79537"/>
              </p:ext>
            </p:extLst>
          </p:nvPr>
        </p:nvGraphicFramePr>
        <p:xfrm>
          <a:off x="1286565" y="2076173"/>
          <a:ext cx="9592371" cy="448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457">
                  <a:extLst>
                    <a:ext uri="{9D8B030D-6E8A-4147-A177-3AD203B41FA5}">
                      <a16:colId xmlns:a16="http://schemas.microsoft.com/office/drawing/2014/main" val="2677880955"/>
                    </a:ext>
                  </a:extLst>
                </a:gridCol>
                <a:gridCol w="3197457">
                  <a:extLst>
                    <a:ext uri="{9D8B030D-6E8A-4147-A177-3AD203B41FA5}">
                      <a16:colId xmlns:a16="http://schemas.microsoft.com/office/drawing/2014/main" val="643803016"/>
                    </a:ext>
                  </a:extLst>
                </a:gridCol>
                <a:gridCol w="3197457">
                  <a:extLst>
                    <a:ext uri="{9D8B030D-6E8A-4147-A177-3AD203B41FA5}">
                      <a16:colId xmlns:a16="http://schemas.microsoft.com/office/drawing/2014/main" val="92950202"/>
                    </a:ext>
                  </a:extLst>
                </a:gridCol>
              </a:tblGrid>
              <a:tr h="169532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Any time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Regularly or a few drinks a week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Heavily or a lot at one time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96877"/>
                  </a:ext>
                </a:extLst>
              </a:tr>
              <a:tr h="2789577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sz="1100" dirty="0"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US" sz="1100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26018"/>
                  </a:ext>
                </a:extLst>
              </a:tr>
            </a:tbl>
          </a:graphicData>
        </a:graphic>
      </p:graphicFrame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982EBC4D-FD9A-909E-3C2F-3D3CBBB6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258425" y="371750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Happens When People Drink?</a:t>
            </a:r>
            <a:endParaRPr sz="4100">
              <a:solidFill>
                <a:srgbClr val="8E7CC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755250" y="2010900"/>
            <a:ext cx="7056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rPr>
              <a:t>Any Time</a:t>
            </a:r>
            <a:endParaRPr sz="4400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2076" y="470549"/>
            <a:ext cx="3980682" cy="595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258425" y="371750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Happens When People Drink?</a:t>
            </a:r>
            <a:endParaRPr sz="4100">
              <a:solidFill>
                <a:srgbClr val="8E7CC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795000" y="3296100"/>
            <a:ext cx="69774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5E3218-A447-B289-CB65-6B6782E4A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27820"/>
              </p:ext>
            </p:extLst>
          </p:nvPr>
        </p:nvGraphicFramePr>
        <p:xfrm>
          <a:off x="1286565" y="2076173"/>
          <a:ext cx="9592371" cy="448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457">
                  <a:extLst>
                    <a:ext uri="{9D8B030D-6E8A-4147-A177-3AD203B41FA5}">
                      <a16:colId xmlns:a16="http://schemas.microsoft.com/office/drawing/2014/main" val="2677880955"/>
                    </a:ext>
                  </a:extLst>
                </a:gridCol>
                <a:gridCol w="3197457">
                  <a:extLst>
                    <a:ext uri="{9D8B030D-6E8A-4147-A177-3AD203B41FA5}">
                      <a16:colId xmlns:a16="http://schemas.microsoft.com/office/drawing/2014/main" val="643803016"/>
                    </a:ext>
                  </a:extLst>
                </a:gridCol>
                <a:gridCol w="3197457">
                  <a:extLst>
                    <a:ext uri="{9D8B030D-6E8A-4147-A177-3AD203B41FA5}">
                      <a16:colId xmlns:a16="http://schemas.microsoft.com/office/drawing/2014/main" val="92950202"/>
                    </a:ext>
                  </a:extLst>
                </a:gridCol>
              </a:tblGrid>
              <a:tr h="169532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Any time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Regularly or a few drinks a week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Heavily or a lot at one time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96877"/>
                  </a:ext>
                </a:extLst>
              </a:tr>
              <a:tr h="2789577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sz="1100" dirty="0"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US" sz="1100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26018"/>
                  </a:ext>
                </a:extLst>
              </a:tr>
            </a:tbl>
          </a:graphicData>
        </a:graphic>
      </p:graphicFrame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982EBC4D-FD9A-909E-3C2F-3D3CBBB6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1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258425" y="371750"/>
            <a:ext cx="7235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Happens When People Drink?</a:t>
            </a:r>
            <a:endParaRPr sz="4100">
              <a:solidFill>
                <a:srgbClr val="8E7CC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795000" y="3296100"/>
            <a:ext cx="69774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Nunito"/>
              <a:buChar char="★"/>
            </a:pPr>
            <a:endParaRPr sz="2600"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5E3218-A447-B289-CB65-6B6782E4A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12126"/>
              </p:ext>
            </p:extLst>
          </p:nvPr>
        </p:nvGraphicFramePr>
        <p:xfrm>
          <a:off x="1286565" y="2076173"/>
          <a:ext cx="9592371" cy="448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457">
                  <a:extLst>
                    <a:ext uri="{9D8B030D-6E8A-4147-A177-3AD203B41FA5}">
                      <a16:colId xmlns:a16="http://schemas.microsoft.com/office/drawing/2014/main" val="2677880955"/>
                    </a:ext>
                  </a:extLst>
                </a:gridCol>
                <a:gridCol w="3197457">
                  <a:extLst>
                    <a:ext uri="{9D8B030D-6E8A-4147-A177-3AD203B41FA5}">
                      <a16:colId xmlns:a16="http://schemas.microsoft.com/office/drawing/2014/main" val="643803016"/>
                    </a:ext>
                  </a:extLst>
                </a:gridCol>
                <a:gridCol w="3197457">
                  <a:extLst>
                    <a:ext uri="{9D8B030D-6E8A-4147-A177-3AD203B41FA5}">
                      <a16:colId xmlns:a16="http://schemas.microsoft.com/office/drawing/2014/main" val="92950202"/>
                    </a:ext>
                  </a:extLst>
                </a:gridCol>
              </a:tblGrid>
              <a:tr h="169532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Any time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Regularly or a few drinks a week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Heavily or a lot at one time 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96877"/>
                  </a:ext>
                </a:extLst>
              </a:tr>
              <a:tr h="2789577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sz="1100" dirty="0"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US" sz="1100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26018"/>
                  </a:ext>
                </a:extLst>
              </a:tr>
            </a:tbl>
          </a:graphicData>
        </a:graphic>
      </p:graphicFrame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982EBC4D-FD9A-909E-3C2F-3D3CBBB6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630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B2098-3D4C-404E-A1BB-16DFA5572EC5}">
  <ds:schemaRefs>
    <ds:schemaRef ds:uri="http://schemas.microsoft.com/office/2006/metadata/properties"/>
    <ds:schemaRef ds:uri="http://schemas.microsoft.com/office/infopath/2007/PartnerControls"/>
    <ds:schemaRef ds:uri="4a094561-4b20-4993-97f5-f88802015e17"/>
    <ds:schemaRef ds:uri="df4f8385-08de-4497-bfbc-3f2553aed4c9"/>
  </ds:schemaRefs>
</ds:datastoreItem>
</file>

<file path=customXml/itemProps2.xml><?xml version="1.0" encoding="utf-8"?>
<ds:datastoreItem xmlns:ds="http://schemas.openxmlformats.org/officeDocument/2006/customXml" ds:itemID="{741852F3-8EF9-4656-BFEA-5DB04A862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E982FE-0859-431A-B049-2D7EC297D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143</cp:revision>
  <dcterms:modified xsi:type="dcterms:W3CDTF">2023-08-08T21:16:25Z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