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5"/>
  </p:notesMasterIdLst>
  <p:sldIdLst>
    <p:sldId id="256" r:id="rId5"/>
    <p:sldId id="284" r:id="rId6"/>
    <p:sldId id="285" r:id="rId7"/>
    <p:sldId id="259" r:id="rId8"/>
    <p:sldId id="266" r:id="rId9"/>
    <p:sldId id="286" r:id="rId10"/>
    <p:sldId id="268" r:id="rId11"/>
    <p:sldId id="274" r:id="rId12"/>
    <p:sldId id="290" r:id="rId13"/>
    <p:sldId id="289" r:id="rId14"/>
  </p:sldIdLst>
  <p:sldSz cx="12192000" cy="6858000"/>
  <p:notesSz cx="6858000" cy="9144000"/>
  <p:embeddedFontLst>
    <p:embeddedFont>
      <p:font typeface="Alfa Slab On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24009-4B44-0D23-D428-04DAFB2FD0C4}" name="Brian Kim" initials="BK" userId="S::briankim@rand.org::5773cfa6-5e3f-4d80-8bcb-a978123bb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7CC3"/>
    <a:srgbClr val="000000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86" autoAdjust="0"/>
  </p:normalViewPr>
  <p:slideViewPr>
    <p:cSldViewPr snapToGrid="0">
      <p:cViewPr varScale="1">
        <p:scale>
          <a:sx n="42" d="100"/>
          <a:sy n="42" d="100"/>
        </p:scale>
        <p:origin x="1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m" userId="S::briankim@rand.org::5773cfa6-5e3f-4d80-8bcb-a978123bb91b" providerId="AD" clId="Web-{A093BEF7-EBC8-5205-CE1D-CE6FBC567A7F}"/>
    <pc:docChg chg="modSld">
      <pc:chgData name="Brian Kim" userId="S::briankim@rand.org::5773cfa6-5e3f-4d80-8bcb-a978123bb91b" providerId="AD" clId="Web-{A093BEF7-EBC8-5205-CE1D-CE6FBC567A7F}" dt="2023-07-18T02:01:48.994" v="9"/>
      <pc:docMkLst>
        <pc:docMk/>
      </pc:docMkLst>
      <pc:sldChg chg="modNotes">
        <pc:chgData name="Brian Kim" userId="S::briankim@rand.org::5773cfa6-5e3f-4d80-8bcb-a978123bb91b" providerId="AD" clId="Web-{A093BEF7-EBC8-5205-CE1D-CE6FBC567A7F}" dt="2023-07-18T02:01:19.369" v="2"/>
        <pc:sldMkLst>
          <pc:docMk/>
          <pc:sldMk cId="0" sldId="256"/>
        </pc:sldMkLst>
      </pc:sldChg>
      <pc:sldChg chg="modSp">
        <pc:chgData name="Brian Kim" userId="S::briankim@rand.org::5773cfa6-5e3f-4d80-8bcb-a978123bb91b" providerId="AD" clId="Web-{A093BEF7-EBC8-5205-CE1D-CE6FBC567A7F}" dt="2023-07-18T01:29:50.143" v="0" actId="14100"/>
        <pc:sldMkLst>
          <pc:docMk/>
          <pc:sldMk cId="0" sldId="257"/>
        </pc:sldMkLst>
        <pc:spChg chg="mod">
          <ac:chgData name="Brian Kim" userId="S::briankim@rand.org::5773cfa6-5e3f-4d80-8bcb-a978123bb91b" providerId="AD" clId="Web-{A093BEF7-EBC8-5205-CE1D-CE6FBC567A7F}" dt="2023-07-18T01:29:50.143" v="0" actId="14100"/>
          <ac:spMkLst>
            <pc:docMk/>
            <pc:sldMk cId="0" sldId="257"/>
            <ac:spMk id="88" creationId="{00000000-0000-0000-0000-000000000000}"/>
          </ac:spMkLst>
        </pc:spChg>
      </pc:sldChg>
      <pc:sldChg chg="modNotes">
        <pc:chgData name="Brian Kim" userId="S::briankim@rand.org::5773cfa6-5e3f-4d80-8bcb-a978123bb91b" providerId="AD" clId="Web-{A093BEF7-EBC8-5205-CE1D-CE6FBC567A7F}" dt="2023-07-18T02:01:24.525" v="3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A093BEF7-EBC8-5205-CE1D-CE6FBC567A7F}" dt="2023-07-18T02:01:48.994" v="9"/>
        <pc:sldMkLst>
          <pc:docMk/>
          <pc:sldMk cId="0" sldId="260"/>
        </pc:sldMkLst>
      </pc:sldChg>
    </pc:docChg>
  </pc:docChgLst>
  <pc:docChgLst>
    <pc:chgData name="Brian Kim" userId="S::briankim@rand.org::5773cfa6-5e3f-4d80-8bcb-a978123bb91b" providerId="AD" clId="Web-{010521DA-DFE1-5BE5-64E9-49DC46E80D08}"/>
    <pc:docChg chg="modSld sldOrd">
      <pc:chgData name="Brian Kim" userId="S::briankim@rand.org::5773cfa6-5e3f-4d80-8bcb-a978123bb91b" providerId="AD" clId="Web-{010521DA-DFE1-5BE5-64E9-49DC46E80D08}" dt="2023-07-20T15:36:34.403" v="77"/>
      <pc:docMkLst>
        <pc:docMk/>
      </pc:docMkLst>
      <pc:sldChg chg="modNotes">
        <pc:chgData name="Brian Kim" userId="S::briankim@rand.org::5773cfa6-5e3f-4d80-8bcb-a978123bb91b" providerId="AD" clId="Web-{010521DA-DFE1-5BE5-64E9-49DC46E80D08}" dt="2023-07-18T16:47:37.172" v="39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010521DA-DFE1-5BE5-64E9-49DC46E80D08}" dt="2023-07-18T16:47:37.094" v="37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010521DA-DFE1-5BE5-64E9-49DC46E80D08}" dt="2023-07-18T16:47:37.578" v="42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010521DA-DFE1-5BE5-64E9-49DC46E80D08}" dt="2023-07-18T16:47:38.922" v="43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010521DA-DFE1-5BE5-64E9-49DC46E80D08}" dt="2023-07-18T16:47:48.953" v="44"/>
        <pc:sldMkLst>
          <pc:docMk/>
          <pc:sldMk cId="0" sldId="263"/>
        </pc:sldMkLst>
      </pc:sldChg>
      <pc:sldChg chg="modNotes">
        <pc:chgData name="Brian Kim" userId="S::briankim@rand.org::5773cfa6-5e3f-4d80-8bcb-a978123bb91b" providerId="AD" clId="Web-{010521DA-DFE1-5BE5-64E9-49DC46E80D08}" dt="2023-07-18T16:47:53.438" v="45"/>
        <pc:sldMkLst>
          <pc:docMk/>
          <pc:sldMk cId="0" sldId="264"/>
        </pc:sldMkLst>
      </pc:sldChg>
      <pc:sldChg chg="modNotes">
        <pc:chgData name="Brian Kim" userId="S::briankim@rand.org::5773cfa6-5e3f-4d80-8bcb-a978123bb91b" providerId="AD" clId="Web-{010521DA-DFE1-5BE5-64E9-49DC46E80D08}" dt="2023-07-18T16:48:01.313" v="48"/>
        <pc:sldMkLst>
          <pc:docMk/>
          <pc:sldMk cId="0" sldId="265"/>
        </pc:sldMkLst>
      </pc:sldChg>
      <pc:sldChg chg="modNotes">
        <pc:chgData name="Brian Kim" userId="S::briankim@rand.org::5773cfa6-5e3f-4d80-8bcb-a978123bb91b" providerId="AD" clId="Web-{010521DA-DFE1-5BE5-64E9-49DC46E80D08}" dt="2023-07-18T16:48:03.313" v="49"/>
        <pc:sldMkLst>
          <pc:docMk/>
          <pc:sldMk cId="0" sldId="266"/>
        </pc:sldMkLst>
      </pc:sldChg>
      <pc:sldChg chg="modNotes">
        <pc:chgData name="Brian Kim" userId="S::briankim@rand.org::5773cfa6-5e3f-4d80-8bcb-a978123bb91b" providerId="AD" clId="Web-{010521DA-DFE1-5BE5-64E9-49DC46E80D08}" dt="2023-07-18T16:48:10.047" v="51"/>
        <pc:sldMkLst>
          <pc:docMk/>
          <pc:sldMk cId="0" sldId="267"/>
        </pc:sldMkLst>
      </pc:sldChg>
      <pc:sldChg chg="modNotes">
        <pc:chgData name="Brian Kim" userId="S::briankim@rand.org::5773cfa6-5e3f-4d80-8bcb-a978123bb91b" providerId="AD" clId="Web-{010521DA-DFE1-5BE5-64E9-49DC46E80D08}" dt="2023-07-18T16:48:10.750" v="52"/>
        <pc:sldMkLst>
          <pc:docMk/>
          <pc:sldMk cId="0" sldId="268"/>
        </pc:sldMkLst>
      </pc:sldChg>
      <pc:sldChg chg="modNotes">
        <pc:chgData name="Brian Kim" userId="S::briankim@rand.org::5773cfa6-5e3f-4d80-8bcb-a978123bb91b" providerId="AD" clId="Web-{010521DA-DFE1-5BE5-64E9-49DC46E80D08}" dt="2023-07-18T16:48:22.657" v="57"/>
        <pc:sldMkLst>
          <pc:docMk/>
          <pc:sldMk cId="0" sldId="269"/>
        </pc:sldMkLst>
      </pc:sldChg>
      <pc:sldChg chg="modNotes">
        <pc:chgData name="Brian Kim" userId="S::briankim@rand.org::5773cfa6-5e3f-4d80-8bcb-a978123bb91b" providerId="AD" clId="Web-{010521DA-DFE1-5BE5-64E9-49DC46E80D08}" dt="2023-07-18T16:48:16.516" v="55"/>
        <pc:sldMkLst>
          <pc:docMk/>
          <pc:sldMk cId="0" sldId="270"/>
        </pc:sldMkLst>
      </pc:sldChg>
      <pc:sldChg chg="modNotes">
        <pc:chgData name="Brian Kim" userId="S::briankim@rand.org::5773cfa6-5e3f-4d80-8bcb-a978123bb91b" providerId="AD" clId="Web-{010521DA-DFE1-5BE5-64E9-49DC46E80D08}" dt="2023-07-18T16:48:27.469" v="60"/>
        <pc:sldMkLst>
          <pc:docMk/>
          <pc:sldMk cId="0" sldId="271"/>
        </pc:sldMkLst>
      </pc:sldChg>
      <pc:sldChg chg="modNotes">
        <pc:chgData name="Brian Kim" userId="S::briankim@rand.org::5773cfa6-5e3f-4d80-8bcb-a978123bb91b" providerId="AD" clId="Web-{010521DA-DFE1-5BE5-64E9-49DC46E80D08}" dt="2023-07-18T16:48:30.266" v="61"/>
        <pc:sldMkLst>
          <pc:docMk/>
          <pc:sldMk cId="0" sldId="272"/>
        </pc:sldMkLst>
      </pc:sldChg>
      <pc:sldChg chg="modNotes">
        <pc:chgData name="Brian Kim" userId="S::briankim@rand.org::5773cfa6-5e3f-4d80-8bcb-a978123bb91b" providerId="AD" clId="Web-{010521DA-DFE1-5BE5-64E9-49DC46E80D08}" dt="2023-07-18T16:48:34.860" v="64"/>
        <pc:sldMkLst>
          <pc:docMk/>
          <pc:sldMk cId="0" sldId="273"/>
        </pc:sldMkLst>
      </pc:sldChg>
      <pc:sldChg chg="modNotes">
        <pc:chgData name="Brian Kim" userId="S::briankim@rand.org::5773cfa6-5e3f-4d80-8bcb-a978123bb91b" providerId="AD" clId="Web-{010521DA-DFE1-5BE5-64E9-49DC46E80D08}" dt="2023-07-18T16:48:34.970" v="65"/>
        <pc:sldMkLst>
          <pc:docMk/>
          <pc:sldMk cId="0" sldId="274"/>
        </pc:sldMkLst>
      </pc:sldChg>
      <pc:sldChg chg="modNotes">
        <pc:chgData name="Brian Kim" userId="S::briankim@rand.org::5773cfa6-5e3f-4d80-8bcb-a978123bb91b" providerId="AD" clId="Web-{010521DA-DFE1-5BE5-64E9-49DC46E80D08}" dt="2023-07-18T16:48:46.313" v="67"/>
        <pc:sldMkLst>
          <pc:docMk/>
          <pc:sldMk cId="0" sldId="275"/>
        </pc:sldMkLst>
      </pc:sldChg>
      <pc:sldChg chg="modNotes">
        <pc:chgData name="Brian Kim" userId="S::briankim@rand.org::5773cfa6-5e3f-4d80-8bcb-a978123bb91b" providerId="AD" clId="Web-{010521DA-DFE1-5BE5-64E9-49DC46E80D08}" dt="2023-07-18T16:48:48.876" v="68"/>
        <pc:sldMkLst>
          <pc:docMk/>
          <pc:sldMk cId="0" sldId="276"/>
        </pc:sldMkLst>
      </pc:sldChg>
      <pc:sldChg chg="modNotes">
        <pc:chgData name="Brian Kim" userId="S::briankim@rand.org::5773cfa6-5e3f-4d80-8bcb-a978123bb91b" providerId="AD" clId="Web-{010521DA-DFE1-5BE5-64E9-49DC46E80D08}" dt="2023-07-18T16:48:53.142" v="69"/>
        <pc:sldMkLst>
          <pc:docMk/>
          <pc:sldMk cId="0" sldId="277"/>
        </pc:sldMkLst>
      </pc:sldChg>
      <pc:sldChg chg="modNotes">
        <pc:chgData name="Brian Kim" userId="S::briankim@rand.org::5773cfa6-5e3f-4d80-8bcb-a978123bb91b" providerId="AD" clId="Web-{010521DA-DFE1-5BE5-64E9-49DC46E80D08}" dt="2023-07-18T16:48:59.548" v="70"/>
        <pc:sldMkLst>
          <pc:docMk/>
          <pc:sldMk cId="0" sldId="278"/>
        </pc:sldMkLst>
      </pc:sldChg>
      <pc:sldChg chg="modNotes">
        <pc:chgData name="Brian Kim" userId="S::briankim@rand.org::5773cfa6-5e3f-4d80-8bcb-a978123bb91b" providerId="AD" clId="Web-{010521DA-DFE1-5BE5-64E9-49DC46E80D08}" dt="2023-07-18T16:49:04.610" v="72"/>
        <pc:sldMkLst>
          <pc:docMk/>
          <pc:sldMk cId="0" sldId="279"/>
        </pc:sldMkLst>
      </pc:sldChg>
      <pc:sldChg chg="modNotes">
        <pc:chgData name="Brian Kim" userId="S::briankim@rand.org::5773cfa6-5e3f-4d80-8bcb-a978123bb91b" providerId="AD" clId="Web-{010521DA-DFE1-5BE5-64E9-49DC46E80D08}" dt="2023-07-18T16:49:10.798" v="74"/>
        <pc:sldMkLst>
          <pc:docMk/>
          <pc:sldMk cId="0" sldId="280"/>
        </pc:sldMkLst>
      </pc:sldChg>
      <pc:sldChg chg="modNotes">
        <pc:chgData name="Brian Kim" userId="S::briankim@rand.org::5773cfa6-5e3f-4d80-8bcb-a978123bb91b" providerId="AD" clId="Web-{010521DA-DFE1-5BE5-64E9-49DC46E80D08}" dt="2023-07-18T16:49:12.220" v="75"/>
        <pc:sldMkLst>
          <pc:docMk/>
          <pc:sldMk cId="0" sldId="281"/>
        </pc:sldMkLst>
      </pc:sldChg>
      <pc:sldChg chg="modNotes">
        <pc:chgData name="Brian Kim" userId="S::briankim@rand.org::5773cfa6-5e3f-4d80-8bcb-a978123bb91b" providerId="AD" clId="Web-{010521DA-DFE1-5BE5-64E9-49DC46E80D08}" dt="2023-07-18T16:49:18.501" v="76"/>
        <pc:sldMkLst>
          <pc:docMk/>
          <pc:sldMk cId="0" sldId="282"/>
        </pc:sldMkLst>
      </pc:sldChg>
      <pc:sldChg chg="ord">
        <pc:chgData name="Brian Kim" userId="S::briankim@rand.org::5773cfa6-5e3f-4d80-8bcb-a978123bb91b" providerId="AD" clId="Web-{010521DA-DFE1-5BE5-64E9-49DC46E80D08}" dt="2023-07-20T15:36:34.403" v="77"/>
        <pc:sldMkLst>
          <pc:docMk/>
          <pc:sldMk cId="0" sldId="283"/>
        </pc:sldMkLst>
      </pc:sldChg>
    </pc:docChg>
  </pc:docChgLst>
  <pc:docChgLst>
    <pc:chgData name="Eupha Jeanne Daramola" userId="S::edaramola@rand.org::5cc2176c-87d6-432a-b238-54c23d8d8192" providerId="AD" clId="Web-{E1B76ED9-E2E1-81CF-0378-73D1241A08BB}"/>
    <pc:docChg chg="addSld delSld modSld">
      <pc:chgData name="Eupha Jeanne Daramola" userId="S::edaramola@rand.org::5cc2176c-87d6-432a-b238-54c23d8d8192" providerId="AD" clId="Web-{E1B76ED9-E2E1-81CF-0378-73D1241A08BB}" dt="2023-08-08T21:11:32.476" v="48" actId="20577"/>
      <pc:docMkLst>
        <pc:docMk/>
      </pc:docMkLst>
      <pc:sldChg chg="modSp">
        <pc:chgData name="Eupha Jeanne Daramola" userId="S::edaramola@rand.org::5cc2176c-87d6-432a-b238-54c23d8d8192" providerId="AD" clId="Web-{E1B76ED9-E2E1-81CF-0378-73D1241A08BB}" dt="2023-08-08T21:07:34.284" v="32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E1B76ED9-E2E1-81CF-0378-73D1241A08BB}" dt="2023-08-08T21:07:18.315" v="30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Eupha Jeanne Daramola" userId="S::edaramola@rand.org::5cc2176c-87d6-432a-b238-54c23d8d8192" providerId="AD" clId="Web-{E1B76ED9-E2E1-81CF-0378-73D1241A08BB}" dt="2023-08-08T21:07:34.284" v="32" actId="20577"/>
          <ac:spMkLst>
            <pc:docMk/>
            <pc:sldMk cId="0" sldId="256"/>
            <ac:spMk id="75" creationId="{00000000-0000-0000-0000-000000000000}"/>
          </ac:spMkLst>
        </pc:spChg>
      </pc:sldChg>
      <pc:sldChg chg="addSp modSp">
        <pc:chgData name="Eupha Jeanne Daramola" userId="S::edaramola@rand.org::5cc2176c-87d6-432a-b238-54c23d8d8192" providerId="AD" clId="Web-{E1B76ED9-E2E1-81CF-0378-73D1241A08BB}" dt="2023-08-08T21:09:52.693" v="42" actId="1076"/>
        <pc:sldMkLst>
          <pc:docMk/>
          <pc:sldMk cId="0" sldId="259"/>
        </pc:sldMkLst>
        <pc:spChg chg="mod">
          <ac:chgData name="Eupha Jeanne Daramola" userId="S::edaramola@rand.org::5cc2176c-87d6-432a-b238-54c23d8d8192" providerId="AD" clId="Web-{E1B76ED9-E2E1-81CF-0378-73D1241A08BB}" dt="2023-08-08T21:09:52.693" v="42" actId="1076"/>
          <ac:spMkLst>
            <pc:docMk/>
            <pc:sldMk cId="0" sldId="259"/>
            <ac:spMk id="118" creationId="{00000000-0000-0000-0000-000000000000}"/>
          </ac:spMkLst>
        </pc:spChg>
        <pc:graphicFrameChg chg="mod modGraphic">
          <ac:chgData name="Eupha Jeanne Daramola" userId="S::edaramola@rand.org::5cc2176c-87d6-432a-b238-54c23d8d8192" providerId="AD" clId="Web-{E1B76ED9-E2E1-81CF-0378-73D1241A08BB}" dt="2023-08-08T21:08:44.910" v="36"/>
          <ac:graphicFrameMkLst>
            <pc:docMk/>
            <pc:sldMk cId="0" sldId="259"/>
            <ac:graphicFrameMk id="3" creationId="{C2CEFE5E-F1BE-F256-5700-8BD405C63DC1}"/>
          </ac:graphicFrameMkLst>
        </pc:graphicFrameChg>
        <pc:picChg chg="add mod">
          <ac:chgData name="Eupha Jeanne Daramola" userId="S::edaramola@rand.org::5cc2176c-87d6-432a-b238-54c23d8d8192" providerId="AD" clId="Web-{E1B76ED9-E2E1-81CF-0378-73D1241A08BB}" dt="2023-08-08T21:09:05.614" v="40" actId="14100"/>
          <ac:picMkLst>
            <pc:docMk/>
            <pc:sldMk cId="0" sldId="259"/>
            <ac:picMk id="4" creationId="{A2E30805-E943-1825-6947-A5A230C9B216}"/>
          </ac:picMkLst>
        </pc:picChg>
      </pc:sldChg>
      <pc:sldChg chg="del">
        <pc:chgData name="Eupha Jeanne Daramola" userId="S::edaramola@rand.org::5cc2176c-87d6-432a-b238-54c23d8d8192" providerId="AD" clId="Web-{E1B76ED9-E2E1-81CF-0378-73D1241A08BB}" dt="2023-08-08T21:07:55.691" v="33"/>
        <pc:sldMkLst>
          <pc:docMk/>
          <pc:sldMk cId="0" sldId="260"/>
        </pc:sldMkLst>
      </pc:sldChg>
      <pc:sldChg chg="modSp">
        <pc:chgData name="Eupha Jeanne Daramola" userId="S::edaramola@rand.org::5cc2176c-87d6-432a-b238-54c23d8d8192" providerId="AD" clId="Web-{E1B76ED9-E2E1-81CF-0378-73D1241A08BB}" dt="2023-08-08T21:10:06.443" v="43" actId="20577"/>
        <pc:sldMkLst>
          <pc:docMk/>
          <pc:sldMk cId="0" sldId="266"/>
        </pc:sldMkLst>
        <pc:spChg chg="mod">
          <ac:chgData name="Eupha Jeanne Daramola" userId="S::edaramola@rand.org::5cc2176c-87d6-432a-b238-54c23d8d8192" providerId="AD" clId="Web-{E1B76ED9-E2E1-81CF-0378-73D1241A08BB}" dt="2023-08-08T21:10:06.443" v="43" actId="20577"/>
          <ac:spMkLst>
            <pc:docMk/>
            <pc:sldMk cId="0" sldId="266"/>
            <ac:spMk id="201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E1B76ED9-E2E1-81CF-0378-73D1241A08BB}" dt="2023-08-08T21:10:38.475" v="46" actId="20577"/>
        <pc:sldMkLst>
          <pc:docMk/>
          <pc:sldMk cId="0" sldId="268"/>
        </pc:sldMkLst>
        <pc:spChg chg="mod">
          <ac:chgData name="Eupha Jeanne Daramola" userId="S::edaramola@rand.org::5cc2176c-87d6-432a-b238-54c23d8d8192" providerId="AD" clId="Web-{E1B76ED9-E2E1-81CF-0378-73D1241A08BB}" dt="2023-08-08T21:10:38.475" v="46" actId="20577"/>
          <ac:spMkLst>
            <pc:docMk/>
            <pc:sldMk cId="0" sldId="268"/>
            <ac:spMk id="219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E1B76ED9-E2E1-81CF-0378-73D1241A08BB}" dt="2023-08-08T21:11:26.429" v="47" actId="20577"/>
        <pc:sldMkLst>
          <pc:docMk/>
          <pc:sldMk cId="0" sldId="274"/>
        </pc:sldMkLst>
        <pc:spChg chg="mod">
          <ac:chgData name="Eupha Jeanne Daramola" userId="S::edaramola@rand.org::5cc2176c-87d6-432a-b238-54c23d8d8192" providerId="AD" clId="Web-{E1B76ED9-E2E1-81CF-0378-73D1241A08BB}" dt="2023-08-08T21:11:26.429" v="47" actId="20577"/>
          <ac:spMkLst>
            <pc:docMk/>
            <pc:sldMk cId="0" sldId="274"/>
            <ac:spMk id="294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E1B76ED9-E2E1-81CF-0378-73D1241A08BB}" dt="2023-08-08T20:29:56.115" v="20"/>
        <pc:sldMkLst>
          <pc:docMk/>
          <pc:sldMk cId="0" sldId="275"/>
        </pc:sldMkLst>
      </pc:sldChg>
      <pc:sldChg chg="del">
        <pc:chgData name="Eupha Jeanne Daramola" userId="S::edaramola@rand.org::5cc2176c-87d6-432a-b238-54c23d8d8192" providerId="AD" clId="Web-{E1B76ED9-E2E1-81CF-0378-73D1241A08BB}" dt="2023-08-08T20:29:57.240" v="21"/>
        <pc:sldMkLst>
          <pc:docMk/>
          <pc:sldMk cId="0" sldId="276"/>
        </pc:sldMkLst>
      </pc:sldChg>
      <pc:sldChg chg="del">
        <pc:chgData name="Eupha Jeanne Daramola" userId="S::edaramola@rand.org::5cc2176c-87d6-432a-b238-54c23d8d8192" providerId="AD" clId="Web-{E1B76ED9-E2E1-81CF-0378-73D1241A08BB}" dt="2023-08-08T20:29:58.255" v="22"/>
        <pc:sldMkLst>
          <pc:docMk/>
          <pc:sldMk cId="0" sldId="277"/>
        </pc:sldMkLst>
      </pc:sldChg>
      <pc:sldChg chg="del">
        <pc:chgData name="Eupha Jeanne Daramola" userId="S::edaramola@rand.org::5cc2176c-87d6-432a-b238-54c23d8d8192" providerId="AD" clId="Web-{E1B76ED9-E2E1-81CF-0378-73D1241A08BB}" dt="2023-08-08T20:29:59.224" v="23"/>
        <pc:sldMkLst>
          <pc:docMk/>
          <pc:sldMk cId="0" sldId="278"/>
        </pc:sldMkLst>
      </pc:sldChg>
      <pc:sldChg chg="del">
        <pc:chgData name="Eupha Jeanne Daramola" userId="S::edaramola@rand.org::5cc2176c-87d6-432a-b238-54c23d8d8192" providerId="AD" clId="Web-{E1B76ED9-E2E1-81CF-0378-73D1241A08BB}" dt="2023-08-08T20:30:00.349" v="24"/>
        <pc:sldMkLst>
          <pc:docMk/>
          <pc:sldMk cId="0" sldId="279"/>
        </pc:sldMkLst>
      </pc:sldChg>
      <pc:sldChg chg="del">
        <pc:chgData name="Eupha Jeanne Daramola" userId="S::edaramola@rand.org::5cc2176c-87d6-432a-b238-54c23d8d8192" providerId="AD" clId="Web-{E1B76ED9-E2E1-81CF-0378-73D1241A08BB}" dt="2023-08-08T20:30:01.427" v="25"/>
        <pc:sldMkLst>
          <pc:docMk/>
          <pc:sldMk cId="0" sldId="280"/>
        </pc:sldMkLst>
      </pc:sldChg>
      <pc:sldChg chg="del">
        <pc:chgData name="Eupha Jeanne Daramola" userId="S::edaramola@rand.org::5cc2176c-87d6-432a-b238-54c23d8d8192" providerId="AD" clId="Web-{E1B76ED9-E2E1-81CF-0378-73D1241A08BB}" dt="2023-08-08T20:30:02.974" v="26"/>
        <pc:sldMkLst>
          <pc:docMk/>
          <pc:sldMk cId="0" sldId="281"/>
        </pc:sldMkLst>
      </pc:sldChg>
      <pc:sldChg chg="del">
        <pc:chgData name="Eupha Jeanne Daramola" userId="S::edaramola@rand.org::5cc2176c-87d6-432a-b238-54c23d8d8192" providerId="AD" clId="Web-{E1B76ED9-E2E1-81CF-0378-73D1241A08BB}" dt="2023-08-08T20:31:37.303" v="29"/>
        <pc:sldMkLst>
          <pc:docMk/>
          <pc:sldMk cId="0" sldId="282"/>
        </pc:sldMkLst>
      </pc:sldChg>
      <pc:sldChg chg="modSp">
        <pc:chgData name="Eupha Jeanne Daramola" userId="S::edaramola@rand.org::5cc2176c-87d6-432a-b238-54c23d8d8192" providerId="AD" clId="Web-{E1B76ED9-E2E1-81CF-0378-73D1241A08BB}" dt="2023-08-08T21:10:12.521" v="44" actId="20577"/>
        <pc:sldMkLst>
          <pc:docMk/>
          <pc:sldMk cId="2796417630" sldId="286"/>
        </pc:sldMkLst>
        <pc:spChg chg="mod">
          <ac:chgData name="Eupha Jeanne Daramola" userId="S::edaramola@rand.org::5cc2176c-87d6-432a-b238-54c23d8d8192" providerId="AD" clId="Web-{E1B76ED9-E2E1-81CF-0378-73D1241A08BB}" dt="2023-08-08T21:10:12.521" v="44" actId="20577"/>
          <ac:spMkLst>
            <pc:docMk/>
            <pc:sldMk cId="2796417630" sldId="286"/>
            <ac:spMk id="201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E1B76ED9-E2E1-81CF-0378-73D1241A08BB}" dt="2023-08-08T21:10:32.803" v="45"/>
        <pc:sldMkLst>
          <pc:docMk/>
          <pc:sldMk cId="829958947" sldId="287"/>
        </pc:sldMkLst>
      </pc:sldChg>
      <pc:sldChg chg="modSp add">
        <pc:chgData name="Eupha Jeanne Daramola" userId="S::edaramola@rand.org::5cc2176c-87d6-432a-b238-54c23d8d8192" providerId="AD" clId="Web-{E1B76ED9-E2E1-81CF-0378-73D1241A08BB}" dt="2023-08-08T21:11:32.476" v="48" actId="20577"/>
        <pc:sldMkLst>
          <pc:docMk/>
          <pc:sldMk cId="1819677857" sldId="290"/>
        </pc:sldMkLst>
        <pc:spChg chg="mod">
          <ac:chgData name="Eupha Jeanne Daramola" userId="S::edaramola@rand.org::5cc2176c-87d6-432a-b238-54c23d8d8192" providerId="AD" clId="Web-{E1B76ED9-E2E1-81CF-0378-73D1241A08BB}" dt="2023-08-08T21:11:32.476" v="48" actId="20577"/>
          <ac:spMkLst>
            <pc:docMk/>
            <pc:sldMk cId="1819677857" sldId="290"/>
            <ac:spMk id="235" creationId="{00000000-0000-0000-0000-000000000000}"/>
          </ac:spMkLst>
        </pc:spChg>
        <pc:picChg chg="mod">
          <ac:chgData name="Eupha Jeanne Daramola" userId="S::edaramola@rand.org::5cc2176c-87d6-432a-b238-54c23d8d8192" providerId="AD" clId="Web-{E1B76ED9-E2E1-81CF-0378-73D1241A08BB}" dt="2023-08-08T20:28:18.114" v="9" actId="14100"/>
          <ac:picMkLst>
            <pc:docMk/>
            <pc:sldMk cId="1819677857" sldId="290"/>
            <ac:picMk id="236" creationId="{00000000-0000-0000-0000-000000000000}"/>
          </ac:picMkLst>
        </pc:picChg>
      </pc:sldChg>
    </pc:docChg>
  </pc:docChgLst>
  <pc:docChgLst>
    <pc:chgData name="Eupha Jeanne Daramola" userId="S::edaramola@rand.org::5cc2176c-87d6-432a-b238-54c23d8d8192" providerId="AD" clId="Web-{92D14ECC-E15A-A23C-F923-5E380AD55BB5}"/>
    <pc:docChg chg="addSld delSld modSld sldOrd">
      <pc:chgData name="Eupha Jeanne Daramola" userId="S::edaramola@rand.org::5cc2176c-87d6-432a-b238-54c23d8d8192" providerId="AD" clId="Web-{92D14ECC-E15A-A23C-F923-5E380AD55BB5}" dt="2023-07-24T22:59:54.659" v="349" actId="20577"/>
      <pc:docMkLst>
        <pc:docMk/>
      </pc:docMkLst>
      <pc:sldChg chg="addSp delSp modSp">
        <pc:chgData name="Eupha Jeanne Daramola" userId="S::edaramola@rand.org::5cc2176c-87d6-432a-b238-54c23d8d8192" providerId="AD" clId="Web-{92D14ECC-E15A-A23C-F923-5E380AD55BB5}" dt="2023-07-24T22:33:00.574" v="2" actId="1076"/>
        <pc:sldMkLst>
          <pc:docMk/>
          <pc:sldMk cId="0" sldId="256"/>
        </pc:sldMkLst>
        <pc:picChg chg="add mod">
          <ac:chgData name="Eupha Jeanne Daramola" userId="S::edaramola@rand.org::5cc2176c-87d6-432a-b238-54c23d8d8192" providerId="AD" clId="Web-{92D14ECC-E15A-A23C-F923-5E380AD55BB5}" dt="2023-07-24T22:33:00.574" v="2" actId="1076"/>
          <ac:picMkLst>
            <pc:docMk/>
            <pc:sldMk cId="0" sldId="256"/>
            <ac:picMk id="2" creationId="{B00691B8-5478-CB62-1554-0C07533D83DA}"/>
          </ac:picMkLst>
        </pc:picChg>
        <pc:picChg chg="del">
          <ac:chgData name="Eupha Jeanne Daramola" userId="S::edaramola@rand.org::5cc2176c-87d6-432a-b238-54c23d8d8192" providerId="AD" clId="Web-{92D14ECC-E15A-A23C-F923-5E380AD55BB5}" dt="2023-07-24T22:32:37.620" v="0"/>
          <ac:picMkLst>
            <pc:docMk/>
            <pc:sldMk cId="0" sldId="256"/>
            <ac:picMk id="78" creationId="{00000000-0000-0000-0000-000000000000}"/>
          </ac:picMkLst>
        </pc:picChg>
      </pc:sldChg>
      <pc:sldChg chg="addSp delSp modSp del">
        <pc:chgData name="Eupha Jeanne Daramola" userId="S::edaramola@rand.org::5cc2176c-87d6-432a-b238-54c23d8d8192" providerId="AD" clId="Web-{92D14ECC-E15A-A23C-F923-5E380AD55BB5}" dt="2023-07-24T22:34:54.232" v="10"/>
        <pc:sldMkLst>
          <pc:docMk/>
          <pc:sldMk cId="0" sldId="257"/>
        </pc:sldMkLst>
        <pc:spChg chg="mod">
          <ac:chgData name="Eupha Jeanne Daramola" userId="S::edaramola@rand.org::5cc2176c-87d6-432a-b238-54c23d8d8192" providerId="AD" clId="Web-{92D14ECC-E15A-A23C-F923-5E380AD55BB5}" dt="2023-07-24T22:33:21.574" v="7" actId="1076"/>
          <ac:spMkLst>
            <pc:docMk/>
            <pc:sldMk cId="0" sldId="257"/>
            <ac:spMk id="94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92D14ECC-E15A-A23C-F923-5E380AD55BB5}" dt="2023-07-24T22:33:23.590" v="8" actId="1076"/>
          <ac:picMkLst>
            <pc:docMk/>
            <pc:sldMk cId="0" sldId="257"/>
            <ac:picMk id="2" creationId="{57C20E51-7B4E-96E9-92FE-E6F8F8B97388}"/>
          </ac:picMkLst>
        </pc:picChg>
        <pc:picChg chg="del">
          <ac:chgData name="Eupha Jeanne Daramola" userId="S::edaramola@rand.org::5cc2176c-87d6-432a-b238-54c23d8d8192" providerId="AD" clId="Web-{92D14ECC-E15A-A23C-F923-5E380AD55BB5}" dt="2023-07-24T22:33:05.730" v="3"/>
          <ac:picMkLst>
            <pc:docMk/>
            <pc:sldMk cId="0" sldId="257"/>
            <ac:picMk id="92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92D14ECC-E15A-A23C-F923-5E380AD55BB5}" dt="2023-07-24T22:35:23.029" v="14"/>
        <pc:sldMkLst>
          <pc:docMk/>
          <pc:sldMk cId="0" sldId="258"/>
        </pc:sldMkLst>
      </pc:sldChg>
      <pc:sldChg chg="addSp delSp modSp">
        <pc:chgData name="Eupha Jeanne Daramola" userId="S::edaramola@rand.org::5cc2176c-87d6-432a-b238-54c23d8d8192" providerId="AD" clId="Web-{92D14ECC-E15A-A23C-F923-5E380AD55BB5}" dt="2023-07-24T22:44:18.052" v="155"/>
        <pc:sldMkLst>
          <pc:docMk/>
          <pc:sldMk cId="0" sldId="259"/>
        </pc:sldMkLst>
        <pc:spChg chg="del mod">
          <ac:chgData name="Eupha Jeanne Daramola" userId="S::edaramola@rand.org::5cc2176c-87d6-432a-b238-54c23d8d8192" providerId="AD" clId="Web-{92D14ECC-E15A-A23C-F923-5E380AD55BB5}" dt="2023-07-24T22:42:07.488" v="124"/>
          <ac:spMkLst>
            <pc:docMk/>
            <pc:sldMk cId="0" sldId="259"/>
            <ac:spMk id="119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92D14ECC-E15A-A23C-F923-5E380AD55BB5}" dt="2023-07-24T22:44:18.052" v="155"/>
          <ac:graphicFrameMkLst>
            <pc:docMk/>
            <pc:sldMk cId="0" sldId="259"/>
            <ac:graphicFrameMk id="3" creationId="{C2CEFE5E-F1BE-F256-5700-8BD405C63DC1}"/>
          </ac:graphicFrameMkLst>
        </pc:graphicFrameChg>
        <pc:picChg chg="del">
          <ac:chgData name="Eupha Jeanne Daramola" userId="S::edaramola@rand.org::5cc2176c-87d6-432a-b238-54c23d8d8192" providerId="AD" clId="Web-{92D14ECC-E15A-A23C-F923-5E380AD55BB5}" dt="2023-07-24T22:42:03.441" v="123"/>
          <ac:picMkLst>
            <pc:docMk/>
            <pc:sldMk cId="0" sldId="259"/>
            <ac:picMk id="120" creationId="{00000000-0000-0000-0000-000000000000}"/>
          </ac:picMkLst>
        </pc:picChg>
      </pc:sldChg>
      <pc:sldChg chg="modSp ord">
        <pc:chgData name="Eupha Jeanne Daramola" userId="S::edaramola@rand.org::5cc2176c-87d6-432a-b238-54c23d8d8192" providerId="AD" clId="Web-{92D14ECC-E15A-A23C-F923-5E380AD55BB5}" dt="2023-07-24T22:45:22.178" v="175" actId="20577"/>
        <pc:sldMkLst>
          <pc:docMk/>
          <pc:sldMk cId="0" sldId="260"/>
        </pc:sldMkLst>
        <pc:spChg chg="mod">
          <ac:chgData name="Eupha Jeanne Daramola" userId="S::edaramola@rand.org::5cc2176c-87d6-432a-b238-54c23d8d8192" providerId="AD" clId="Web-{92D14ECC-E15A-A23C-F923-5E380AD55BB5}" dt="2023-07-24T22:45:22.178" v="175" actId="20577"/>
          <ac:spMkLst>
            <pc:docMk/>
            <pc:sldMk cId="0" sldId="260"/>
            <ac:spMk id="127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92D14ECC-E15A-A23C-F923-5E380AD55BB5}" dt="2023-07-24T22:38:34.829" v="83"/>
        <pc:sldMkLst>
          <pc:docMk/>
          <pc:sldMk cId="0" sldId="261"/>
        </pc:sldMkLst>
      </pc:sldChg>
      <pc:sldChg chg="delSp modSp del">
        <pc:chgData name="Eupha Jeanne Daramola" userId="S::edaramola@rand.org::5cc2176c-87d6-432a-b238-54c23d8d8192" providerId="AD" clId="Web-{92D14ECC-E15A-A23C-F923-5E380AD55BB5}" dt="2023-07-24T22:44:47.506" v="156"/>
        <pc:sldMkLst>
          <pc:docMk/>
          <pc:sldMk cId="0" sldId="262"/>
        </pc:sldMkLst>
        <pc:spChg chg="mod">
          <ac:chgData name="Eupha Jeanne Daramola" userId="S::edaramola@rand.org::5cc2176c-87d6-432a-b238-54c23d8d8192" providerId="AD" clId="Web-{92D14ECC-E15A-A23C-F923-5E380AD55BB5}" dt="2023-07-24T22:38:03.797" v="66" actId="20577"/>
          <ac:spMkLst>
            <pc:docMk/>
            <pc:sldMk cId="0" sldId="262"/>
            <ac:spMk id="151" creationId="{00000000-0000-0000-0000-000000000000}"/>
          </ac:spMkLst>
        </pc:spChg>
        <pc:spChg chg="del">
          <ac:chgData name="Eupha Jeanne Daramola" userId="S::edaramola@rand.org::5cc2176c-87d6-432a-b238-54c23d8d8192" providerId="AD" clId="Web-{92D14ECC-E15A-A23C-F923-5E380AD55BB5}" dt="2023-07-24T22:38:05.844" v="67"/>
          <ac:spMkLst>
            <pc:docMk/>
            <pc:sldMk cId="0" sldId="262"/>
            <ac:spMk id="153" creationId="{00000000-0000-0000-0000-000000000000}"/>
          </ac:spMkLst>
        </pc:spChg>
      </pc:sldChg>
      <pc:sldChg chg="modSp del">
        <pc:chgData name="Eupha Jeanne Daramola" userId="S::edaramola@rand.org::5cc2176c-87d6-432a-b238-54c23d8d8192" providerId="AD" clId="Web-{92D14ECC-E15A-A23C-F923-5E380AD55BB5}" dt="2023-07-24T22:38:34.704" v="82"/>
        <pc:sldMkLst>
          <pc:docMk/>
          <pc:sldMk cId="0" sldId="263"/>
        </pc:sldMkLst>
        <pc:spChg chg="mod">
          <ac:chgData name="Eupha Jeanne Daramola" userId="S::edaramola@rand.org::5cc2176c-87d6-432a-b238-54c23d8d8192" providerId="AD" clId="Web-{92D14ECC-E15A-A23C-F923-5E380AD55BB5}" dt="2023-07-24T22:38:29.141" v="81" actId="20577"/>
          <ac:spMkLst>
            <pc:docMk/>
            <pc:sldMk cId="0" sldId="263"/>
            <ac:spMk id="166" creationId="{00000000-0000-0000-0000-000000000000}"/>
          </ac:spMkLst>
        </pc:spChg>
      </pc:sldChg>
      <pc:sldChg chg="delSp modSp del">
        <pc:chgData name="Eupha Jeanne Daramola" userId="S::edaramola@rand.org::5cc2176c-87d6-432a-b238-54c23d8d8192" providerId="AD" clId="Web-{92D14ECC-E15A-A23C-F923-5E380AD55BB5}" dt="2023-07-24T22:44:49.568" v="157"/>
        <pc:sldMkLst>
          <pc:docMk/>
          <pc:sldMk cId="0" sldId="264"/>
        </pc:sldMkLst>
        <pc:spChg chg="mod">
          <ac:chgData name="Eupha Jeanne Daramola" userId="S::edaramola@rand.org::5cc2176c-87d6-432a-b238-54c23d8d8192" providerId="AD" clId="Web-{92D14ECC-E15A-A23C-F923-5E380AD55BB5}" dt="2023-07-24T22:38:55.282" v="91" actId="1076"/>
          <ac:spMkLst>
            <pc:docMk/>
            <pc:sldMk cId="0" sldId="264"/>
            <ac:spMk id="176" creationId="{00000000-0000-0000-0000-000000000000}"/>
          </ac:spMkLst>
        </pc:spChg>
        <pc:spChg chg="del">
          <ac:chgData name="Eupha Jeanne Daramola" userId="S::edaramola@rand.org::5cc2176c-87d6-432a-b238-54c23d8d8192" providerId="AD" clId="Web-{92D14ECC-E15A-A23C-F923-5E380AD55BB5}" dt="2023-07-24T22:38:37.735" v="84"/>
          <ac:spMkLst>
            <pc:docMk/>
            <pc:sldMk cId="0" sldId="264"/>
            <ac:spMk id="178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92D14ECC-E15A-A23C-F923-5E380AD55BB5}" dt="2023-07-24T22:38:57.220" v="92"/>
        <pc:sldMkLst>
          <pc:docMk/>
          <pc:sldMk cId="0" sldId="265"/>
        </pc:sldMkLst>
      </pc:sldChg>
      <pc:sldChg chg="addSp modSp">
        <pc:chgData name="Eupha Jeanne Daramola" userId="S::edaramola@rand.org::5cc2176c-87d6-432a-b238-54c23d8d8192" providerId="AD" clId="Web-{92D14ECC-E15A-A23C-F923-5E380AD55BB5}" dt="2023-07-24T22:46:16.960" v="186"/>
        <pc:sldMkLst>
          <pc:docMk/>
          <pc:sldMk cId="0" sldId="266"/>
        </pc:sldMkLst>
        <pc:spChg chg="mod">
          <ac:chgData name="Eupha Jeanne Daramola" userId="S::edaramola@rand.org::5cc2176c-87d6-432a-b238-54c23d8d8192" providerId="AD" clId="Web-{92D14ECC-E15A-A23C-F923-5E380AD55BB5}" dt="2023-07-24T22:46:01.569" v="181" actId="1076"/>
          <ac:spMkLst>
            <pc:docMk/>
            <pc:sldMk cId="0" sldId="266"/>
            <ac:spMk id="201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92D14ECC-E15A-A23C-F923-5E380AD55BB5}" dt="2023-07-24T22:46:16.960" v="186"/>
          <ac:graphicFrameMkLst>
            <pc:docMk/>
            <pc:sldMk cId="0" sldId="266"/>
            <ac:graphicFrameMk id="3" creationId="{166C9958-F425-00AE-11CA-A36D2400868A}"/>
          </ac:graphicFrameMkLst>
        </pc:graphicFrameChg>
        <pc:picChg chg="mod">
          <ac:chgData name="Eupha Jeanne Daramola" userId="S::edaramola@rand.org::5cc2176c-87d6-432a-b238-54c23d8d8192" providerId="AD" clId="Web-{92D14ECC-E15A-A23C-F923-5E380AD55BB5}" dt="2023-07-24T22:46:04.757" v="182" actId="14100"/>
          <ac:picMkLst>
            <pc:docMk/>
            <pc:sldMk cId="0" sldId="266"/>
            <ac:picMk id="202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92D14ECC-E15A-A23C-F923-5E380AD55BB5}" dt="2023-07-24T22:40:32.924" v="104"/>
        <pc:sldMkLst>
          <pc:docMk/>
          <pc:sldMk cId="0" sldId="267"/>
        </pc:sldMkLst>
      </pc:sldChg>
      <pc:sldChg chg="addSp delSp modSp add del">
        <pc:chgData name="Eupha Jeanne Daramola" userId="S::edaramola@rand.org::5cc2176c-87d6-432a-b238-54c23d8d8192" providerId="AD" clId="Web-{92D14ECC-E15A-A23C-F923-5E380AD55BB5}" dt="2023-07-24T22:53:08.654" v="214"/>
        <pc:sldMkLst>
          <pc:docMk/>
          <pc:sldMk cId="0" sldId="268"/>
        </pc:sldMkLst>
        <pc:spChg chg="mod">
          <ac:chgData name="Eupha Jeanne Daramola" userId="S::edaramola@rand.org::5cc2176c-87d6-432a-b238-54c23d8d8192" providerId="AD" clId="Web-{92D14ECC-E15A-A23C-F923-5E380AD55BB5}" dt="2023-07-24T22:49:35.994" v="197" actId="20577"/>
          <ac:spMkLst>
            <pc:docMk/>
            <pc:sldMk cId="0" sldId="268"/>
            <ac:spMk id="220" creationId="{00000000-0000-0000-0000-000000000000}"/>
          </ac:spMkLst>
        </pc:spChg>
        <pc:spChg chg="del">
          <ac:chgData name="Eupha Jeanne Daramola" userId="S::edaramola@rand.org::5cc2176c-87d6-432a-b238-54c23d8d8192" providerId="AD" clId="Web-{92D14ECC-E15A-A23C-F923-5E380AD55BB5}" dt="2023-07-24T22:49:50.979" v="198"/>
          <ac:spMkLst>
            <pc:docMk/>
            <pc:sldMk cId="0" sldId="268"/>
            <ac:spMk id="225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92D14ECC-E15A-A23C-F923-5E380AD55BB5}" dt="2023-07-24T22:53:08.654" v="214"/>
          <ac:graphicFrameMkLst>
            <pc:docMk/>
            <pc:sldMk cId="0" sldId="268"/>
            <ac:graphicFrameMk id="3" creationId="{C7F82515-8240-AB15-1CB4-245DD0BEEE01}"/>
          </ac:graphicFrameMkLst>
        </pc:graphicFrameChg>
        <pc:picChg chg="mod">
          <ac:chgData name="Eupha Jeanne Daramola" userId="S::edaramola@rand.org::5cc2176c-87d6-432a-b238-54c23d8d8192" providerId="AD" clId="Web-{92D14ECC-E15A-A23C-F923-5E380AD55BB5}" dt="2023-07-24T22:50:05.198" v="202" actId="1076"/>
          <ac:picMkLst>
            <pc:docMk/>
            <pc:sldMk cId="0" sldId="268"/>
            <ac:picMk id="221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92D14ECC-E15A-A23C-F923-5E380AD55BB5}" dt="2023-07-24T22:52:00.825" v="208"/>
        <pc:sldMkLst>
          <pc:docMk/>
          <pc:sldMk cId="0" sldId="269"/>
        </pc:sldMkLst>
      </pc:sldChg>
      <pc:sldChg chg="del">
        <pc:chgData name="Eupha Jeanne Daramola" userId="S::edaramola@rand.org::5cc2176c-87d6-432a-b238-54c23d8d8192" providerId="AD" clId="Web-{92D14ECC-E15A-A23C-F923-5E380AD55BB5}" dt="2023-07-24T22:52:02.965" v="209"/>
        <pc:sldMkLst>
          <pc:docMk/>
          <pc:sldMk cId="0" sldId="270"/>
        </pc:sldMkLst>
      </pc:sldChg>
      <pc:sldChg chg="del">
        <pc:chgData name="Eupha Jeanne Daramola" userId="S::edaramola@rand.org::5cc2176c-87d6-432a-b238-54c23d8d8192" providerId="AD" clId="Web-{92D14ECC-E15A-A23C-F923-5E380AD55BB5}" dt="2023-07-24T22:52:07.309" v="210"/>
        <pc:sldMkLst>
          <pc:docMk/>
          <pc:sldMk cId="0" sldId="271"/>
        </pc:sldMkLst>
      </pc:sldChg>
      <pc:sldChg chg="del">
        <pc:chgData name="Eupha Jeanne Daramola" userId="S::edaramola@rand.org::5cc2176c-87d6-432a-b238-54c23d8d8192" providerId="AD" clId="Web-{92D14ECC-E15A-A23C-F923-5E380AD55BB5}" dt="2023-07-24T22:52:08.184" v="211"/>
        <pc:sldMkLst>
          <pc:docMk/>
          <pc:sldMk cId="0" sldId="272"/>
        </pc:sldMkLst>
      </pc:sldChg>
      <pc:sldChg chg="del">
        <pc:chgData name="Eupha Jeanne Daramola" userId="S::edaramola@rand.org::5cc2176c-87d6-432a-b238-54c23d8d8192" providerId="AD" clId="Web-{92D14ECC-E15A-A23C-F923-5E380AD55BB5}" dt="2023-07-24T22:52:08.778" v="212"/>
        <pc:sldMkLst>
          <pc:docMk/>
          <pc:sldMk cId="0" sldId="273"/>
        </pc:sldMkLst>
      </pc:sldChg>
      <pc:sldChg chg="addSp delSp">
        <pc:chgData name="Eupha Jeanne Daramola" userId="S::edaramola@rand.org::5cc2176c-87d6-432a-b238-54c23d8d8192" providerId="AD" clId="Web-{92D14ECC-E15A-A23C-F923-5E380AD55BB5}" dt="2023-07-24T22:54:26.842" v="218"/>
        <pc:sldMkLst>
          <pc:docMk/>
          <pc:sldMk cId="0" sldId="281"/>
        </pc:sldMkLst>
        <pc:graphicFrameChg chg="add del">
          <ac:chgData name="Eupha Jeanne Daramola" userId="S::edaramola@rand.org::5cc2176c-87d6-432a-b238-54c23d8d8192" providerId="AD" clId="Web-{92D14ECC-E15A-A23C-F923-5E380AD55BB5}" dt="2023-07-24T22:54:26.842" v="218"/>
          <ac:graphicFrameMkLst>
            <pc:docMk/>
            <pc:sldMk cId="0" sldId="281"/>
            <ac:graphicFrameMk id="3" creationId="{F0ECDC04-9AB3-4A66-F301-E3F60108558E}"/>
          </ac:graphicFrameMkLst>
        </pc:graphicFrameChg>
      </pc:sldChg>
      <pc:sldChg chg="addSp delSp del">
        <pc:chgData name="Eupha Jeanne Daramola" userId="S::edaramola@rand.org::5cc2176c-87d6-432a-b238-54c23d8d8192" providerId="AD" clId="Web-{92D14ECC-E15A-A23C-F923-5E380AD55BB5}" dt="2023-07-24T22:56:02.656" v="226"/>
        <pc:sldMkLst>
          <pc:docMk/>
          <pc:sldMk cId="0" sldId="283"/>
        </pc:sldMkLst>
        <pc:graphicFrameChg chg="add del">
          <ac:chgData name="Eupha Jeanne Daramola" userId="S::edaramola@rand.org::5cc2176c-87d6-432a-b238-54c23d8d8192" providerId="AD" clId="Web-{92D14ECC-E15A-A23C-F923-5E380AD55BB5}" dt="2023-07-24T22:54:17.467" v="216"/>
          <ac:graphicFrameMkLst>
            <pc:docMk/>
            <pc:sldMk cId="0" sldId="283"/>
            <ac:graphicFrameMk id="3" creationId="{FCAF8445-8E30-7516-6BB5-D0D6602E48CE}"/>
          </ac:graphicFrameMkLst>
        </pc:graphicFrameChg>
        <pc:graphicFrameChg chg="add del">
          <ac:chgData name="Eupha Jeanne Daramola" userId="S::edaramola@rand.org::5cc2176c-87d6-432a-b238-54c23d8d8192" providerId="AD" clId="Web-{92D14ECC-E15A-A23C-F923-5E380AD55BB5}" dt="2023-07-24T22:54:39.905" v="220"/>
          <ac:graphicFrameMkLst>
            <pc:docMk/>
            <pc:sldMk cId="0" sldId="283"/>
            <ac:graphicFrameMk id="5" creationId="{07731346-866A-BE3B-72A0-06ADA858ECFA}"/>
          </ac:graphicFrameMkLst>
        </pc:graphicFrameChg>
        <pc:graphicFrameChg chg="add del">
          <ac:chgData name="Eupha Jeanne Daramola" userId="S::edaramola@rand.org::5cc2176c-87d6-432a-b238-54c23d8d8192" providerId="AD" clId="Web-{92D14ECC-E15A-A23C-F923-5E380AD55BB5}" dt="2023-07-24T22:55:33.515" v="222"/>
          <ac:graphicFrameMkLst>
            <pc:docMk/>
            <pc:sldMk cId="0" sldId="283"/>
            <ac:graphicFrameMk id="7" creationId="{0B6B5FE9-0210-BBFD-DFEF-610A644127E2}"/>
          </ac:graphicFrameMkLst>
        </pc:graphicFrameChg>
        <pc:graphicFrameChg chg="add del">
          <ac:chgData name="Eupha Jeanne Daramola" userId="S::edaramola@rand.org::5cc2176c-87d6-432a-b238-54c23d8d8192" providerId="AD" clId="Web-{92D14ECC-E15A-A23C-F923-5E380AD55BB5}" dt="2023-07-24T22:55:47.656" v="224"/>
          <ac:graphicFrameMkLst>
            <pc:docMk/>
            <pc:sldMk cId="0" sldId="283"/>
            <ac:graphicFrameMk id="9" creationId="{443DA195-8226-A5DC-7B74-9AE38CCE0766}"/>
          </ac:graphicFrameMkLst>
        </pc:graphicFrameChg>
      </pc:sldChg>
      <pc:sldChg chg="add">
        <pc:chgData name="Eupha Jeanne Daramola" userId="S::edaramola@rand.org::5cc2176c-87d6-432a-b238-54c23d8d8192" providerId="AD" clId="Web-{92D14ECC-E15A-A23C-F923-5E380AD55BB5}" dt="2023-07-24T22:34:50.779" v="9"/>
        <pc:sldMkLst>
          <pc:docMk/>
          <pc:sldMk cId="4247907889" sldId="284"/>
        </pc:sldMkLst>
      </pc:sldChg>
      <pc:sldChg chg="add del">
        <pc:chgData name="Eupha Jeanne Daramola" userId="S::edaramola@rand.org::5cc2176c-87d6-432a-b238-54c23d8d8192" providerId="AD" clId="Web-{92D14ECC-E15A-A23C-F923-5E380AD55BB5}" dt="2023-07-24T22:35:13.295" v="12"/>
        <pc:sldMkLst>
          <pc:docMk/>
          <pc:sldMk cId="536292881" sldId="285"/>
        </pc:sldMkLst>
      </pc:sldChg>
      <pc:sldChg chg="add">
        <pc:chgData name="Eupha Jeanne Daramola" userId="S::edaramola@rand.org::5cc2176c-87d6-432a-b238-54c23d8d8192" providerId="AD" clId="Web-{92D14ECC-E15A-A23C-F923-5E380AD55BB5}" dt="2023-07-24T22:35:20.826" v="13"/>
        <pc:sldMkLst>
          <pc:docMk/>
          <pc:sldMk cId="3082229898" sldId="285"/>
        </pc:sldMkLst>
      </pc:sldChg>
      <pc:sldChg chg="addSp modSp add replId">
        <pc:chgData name="Eupha Jeanne Daramola" userId="S::edaramola@rand.org::5cc2176c-87d6-432a-b238-54c23d8d8192" providerId="AD" clId="Web-{92D14ECC-E15A-A23C-F923-5E380AD55BB5}" dt="2023-07-24T22:47:04.274" v="193" actId="1076"/>
        <pc:sldMkLst>
          <pc:docMk/>
          <pc:sldMk cId="2796417630" sldId="286"/>
        </pc:sldMkLst>
        <pc:spChg chg="mod">
          <ac:chgData name="Eupha Jeanne Daramola" userId="S::edaramola@rand.org::5cc2176c-87d6-432a-b238-54c23d8d8192" providerId="AD" clId="Web-{92D14ECC-E15A-A23C-F923-5E380AD55BB5}" dt="2023-07-24T22:46:59.992" v="192" actId="1076"/>
          <ac:spMkLst>
            <pc:docMk/>
            <pc:sldMk cId="2796417630" sldId="286"/>
            <ac:spMk id="201" creationId="{00000000-0000-0000-0000-000000000000}"/>
          </ac:spMkLst>
        </pc:spChg>
        <pc:graphicFrameChg chg="add mod modGraphic">
          <ac:chgData name="Eupha Jeanne Daramola" userId="S::edaramola@rand.org::5cc2176c-87d6-432a-b238-54c23d8d8192" providerId="AD" clId="Web-{92D14ECC-E15A-A23C-F923-5E380AD55BB5}" dt="2023-07-24T22:47:04.274" v="193" actId="1076"/>
          <ac:graphicFrameMkLst>
            <pc:docMk/>
            <pc:sldMk cId="2796417630" sldId="286"/>
            <ac:graphicFrameMk id="3" creationId="{95A9E2D0-CA99-72AC-FCE4-5F800EBE14D9}"/>
          </ac:graphicFrameMkLst>
        </pc:graphicFrameChg>
        <pc:picChg chg="mod">
          <ac:chgData name="Eupha Jeanne Daramola" userId="S::edaramola@rand.org::5cc2176c-87d6-432a-b238-54c23d8d8192" providerId="AD" clId="Web-{92D14ECC-E15A-A23C-F923-5E380AD55BB5}" dt="2023-07-24T22:46:50.711" v="191" actId="1076"/>
          <ac:picMkLst>
            <pc:docMk/>
            <pc:sldMk cId="2796417630" sldId="286"/>
            <ac:picMk id="202" creationId="{00000000-0000-0000-0000-000000000000}"/>
          </ac:picMkLst>
        </pc:picChg>
      </pc:sldChg>
      <pc:sldChg chg="modSp add ord replId">
        <pc:chgData name="Eupha Jeanne Daramola" userId="S::edaramola@rand.org::5cc2176c-87d6-432a-b238-54c23d8d8192" providerId="AD" clId="Web-{92D14ECC-E15A-A23C-F923-5E380AD55BB5}" dt="2023-07-24T22:49:22.213" v="194"/>
        <pc:sldMkLst>
          <pc:docMk/>
          <pc:sldMk cId="829958947" sldId="287"/>
        </pc:sldMkLst>
        <pc:spChg chg="mod">
          <ac:chgData name="Eupha Jeanne Daramola" userId="S::edaramola@rand.org::5cc2176c-87d6-432a-b238-54c23d8d8192" providerId="AD" clId="Web-{92D14ECC-E15A-A23C-F923-5E380AD55BB5}" dt="2023-07-24T22:41:53.207" v="122" actId="20577"/>
          <ac:spMkLst>
            <pc:docMk/>
            <pc:sldMk cId="829958947" sldId="287"/>
            <ac:spMk id="220" creationId="{00000000-0000-0000-0000-000000000000}"/>
          </ac:spMkLst>
        </pc:spChg>
      </pc:sldChg>
      <pc:sldChg chg="modSp add del">
        <pc:chgData name="Eupha Jeanne Daramola" userId="S::edaramola@rand.org::5cc2176c-87d6-432a-b238-54c23d8d8192" providerId="AD" clId="Web-{92D14ECC-E15A-A23C-F923-5E380AD55BB5}" dt="2023-07-24T22:57:06.345" v="239"/>
        <pc:sldMkLst>
          <pc:docMk/>
          <pc:sldMk cId="2067945649" sldId="288"/>
        </pc:sldMkLst>
        <pc:spChg chg="mod">
          <ac:chgData name="Eupha Jeanne Daramola" userId="S::edaramola@rand.org::5cc2176c-87d6-432a-b238-54c23d8d8192" providerId="AD" clId="Web-{92D14ECC-E15A-A23C-F923-5E380AD55BB5}" dt="2023-07-24T22:56:47.688" v="235" actId="1076"/>
          <ac:spMkLst>
            <pc:docMk/>
            <pc:sldMk cId="2067945649" sldId="288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92D14ECC-E15A-A23C-F923-5E380AD55BB5}" dt="2023-07-24T22:56:53.938" v="237" actId="1076"/>
          <ac:spMkLst>
            <pc:docMk/>
            <pc:sldMk cId="2067945649" sldId="288"/>
            <ac:spMk id="4" creationId="{829CEB52-73DA-123E-55B7-6F77E2151CB5}"/>
          </ac:spMkLst>
        </pc:spChg>
        <pc:picChg chg="mod">
          <ac:chgData name="Eupha Jeanne Daramola" userId="S::edaramola@rand.org::5cc2176c-87d6-432a-b238-54c23d8d8192" providerId="AD" clId="Web-{92D14ECC-E15A-A23C-F923-5E380AD55BB5}" dt="2023-07-24T22:56:35.719" v="233" actId="1076"/>
          <ac:picMkLst>
            <pc:docMk/>
            <pc:sldMk cId="2067945649" sldId="288"/>
            <ac:picMk id="6" creationId="{8AE80970-5E38-3A59-DB40-FD846FC17667}"/>
          </ac:picMkLst>
        </pc:picChg>
      </pc:sldChg>
      <pc:sldChg chg="add del replId">
        <pc:chgData name="Eupha Jeanne Daramola" userId="S::edaramola@rand.org::5cc2176c-87d6-432a-b238-54c23d8d8192" providerId="AD" clId="Web-{92D14ECC-E15A-A23C-F923-5E380AD55BB5}" dt="2023-07-24T22:42:12.347" v="126"/>
        <pc:sldMkLst>
          <pc:docMk/>
          <pc:sldMk cId="3854207671" sldId="288"/>
        </pc:sldMkLst>
      </pc:sldChg>
      <pc:sldChg chg="modSp add">
        <pc:chgData name="Eupha Jeanne Daramola" userId="S::edaramola@rand.org::5cc2176c-87d6-432a-b238-54c23d8d8192" providerId="AD" clId="Web-{92D14ECC-E15A-A23C-F923-5E380AD55BB5}" dt="2023-07-24T22:59:54.659" v="349" actId="20577"/>
        <pc:sldMkLst>
          <pc:docMk/>
          <pc:sldMk cId="332700737" sldId="289"/>
        </pc:sldMkLst>
        <pc:spChg chg="mod">
          <ac:chgData name="Eupha Jeanne Daramola" userId="S::edaramola@rand.org::5cc2176c-87d6-432a-b238-54c23d8d8192" providerId="AD" clId="Web-{92D14ECC-E15A-A23C-F923-5E380AD55BB5}" dt="2023-07-24T22:59:23.784" v="312" actId="20577"/>
          <ac:spMkLst>
            <pc:docMk/>
            <pc:sldMk cId="332700737" sldId="289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92D14ECC-E15A-A23C-F923-5E380AD55BB5}" dt="2023-07-24T22:59:54.659" v="349" actId="20577"/>
          <ac:spMkLst>
            <pc:docMk/>
            <pc:sldMk cId="332700737" sldId="289"/>
            <ac:spMk id="4" creationId="{829CEB52-73DA-123E-55B7-6F77E2151CB5}"/>
          </ac:spMkLst>
        </pc:spChg>
      </pc:sldChg>
    </pc:docChg>
  </pc:docChgLst>
  <pc:docChgLst>
    <pc:chgData name="Brian Kim" userId="S::briankim@rand.org::5773cfa6-5e3f-4d80-8bcb-a978123bb91b" providerId="AD" clId="Web-{8CF174BC-E2BF-570D-2901-01B1C40CE259}"/>
    <pc:docChg chg="mod modSld">
      <pc:chgData name="Brian Kim" userId="S::briankim@rand.org::5773cfa6-5e3f-4d80-8bcb-a978123bb91b" providerId="AD" clId="Web-{8CF174BC-E2BF-570D-2901-01B1C40CE259}" dt="2023-07-24T18:40:02.213" v="65"/>
      <pc:docMkLst>
        <pc:docMk/>
      </pc:docMkLst>
      <pc:sldChg chg="modSp">
        <pc:chgData name="Brian Kim" userId="S::briankim@rand.org::5773cfa6-5e3f-4d80-8bcb-a978123bb91b" providerId="AD" clId="Web-{8CF174BC-E2BF-570D-2901-01B1C40CE259}" dt="2023-07-24T18:37:45.664" v="16" actId="20577"/>
        <pc:sldMkLst>
          <pc:docMk/>
          <pc:sldMk cId="0" sldId="256"/>
        </pc:sldMkLst>
        <pc:spChg chg="mod">
          <ac:chgData name="Brian Kim" userId="S::briankim@rand.org::5773cfa6-5e3f-4d80-8bcb-a978123bb91b" providerId="AD" clId="Web-{8CF174BC-E2BF-570D-2901-01B1C40CE259}" dt="2023-07-24T18:36:52.882" v="6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Brian Kim" userId="S::briankim@rand.org::5773cfa6-5e3f-4d80-8bcb-a978123bb91b" providerId="AD" clId="Web-{8CF174BC-E2BF-570D-2901-01B1C40CE259}" dt="2023-07-24T18:37:45.664" v="16" actId="20577"/>
          <ac:spMkLst>
            <pc:docMk/>
            <pc:sldMk cId="0" sldId="256"/>
            <ac:spMk id="75" creationId="{00000000-0000-0000-0000-000000000000}"/>
          </ac:spMkLst>
        </pc:spChg>
        <pc:spChg chg="mod">
          <ac:chgData name="Brian Kim" userId="S::briankim@rand.org::5773cfa6-5e3f-4d80-8bcb-a978123bb91b" providerId="AD" clId="Web-{8CF174BC-E2BF-570D-2901-01B1C40CE259}" dt="2023-07-24T18:37:34.039" v="12" actId="20577"/>
          <ac:spMkLst>
            <pc:docMk/>
            <pc:sldMk cId="0" sldId="256"/>
            <ac:spMk id="76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8:11.790" v="34" actId="20577"/>
        <pc:sldMkLst>
          <pc:docMk/>
          <pc:sldMk cId="0" sldId="259"/>
        </pc:sldMkLst>
        <pc:spChg chg="mod">
          <ac:chgData name="Brian Kim" userId="S::briankim@rand.org::5773cfa6-5e3f-4d80-8bcb-a978123bb91b" providerId="AD" clId="Web-{8CF174BC-E2BF-570D-2901-01B1C40CE259}" dt="2023-07-24T18:38:11.790" v="34" actId="20577"/>
          <ac:spMkLst>
            <pc:docMk/>
            <pc:sldMk cId="0" sldId="259"/>
            <ac:spMk id="118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8:24.165" v="44" actId="20577"/>
        <pc:sldMkLst>
          <pc:docMk/>
          <pc:sldMk cId="0" sldId="260"/>
        </pc:sldMkLst>
        <pc:spChg chg="mod">
          <ac:chgData name="Brian Kim" userId="S::briankim@rand.org::5773cfa6-5e3f-4d80-8bcb-a978123bb91b" providerId="AD" clId="Web-{8CF174BC-E2BF-570D-2901-01B1C40CE259}" dt="2023-07-24T18:38:24.165" v="44" actId="20577"/>
          <ac:spMkLst>
            <pc:docMk/>
            <pc:sldMk cId="0" sldId="260"/>
            <ac:spMk id="128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8:34.399" v="47" actId="20577"/>
        <pc:sldMkLst>
          <pc:docMk/>
          <pc:sldMk cId="0" sldId="261"/>
        </pc:sldMkLst>
        <pc:spChg chg="mod">
          <ac:chgData name="Brian Kim" userId="S::briankim@rand.org::5773cfa6-5e3f-4d80-8bcb-a978123bb91b" providerId="AD" clId="Web-{8CF174BC-E2BF-570D-2901-01B1C40CE259}" dt="2023-07-24T18:38:34.399" v="47" actId="20577"/>
          <ac:spMkLst>
            <pc:docMk/>
            <pc:sldMk cId="0" sldId="261"/>
            <ac:spMk id="142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8:47.993" v="50" actId="20577"/>
        <pc:sldMkLst>
          <pc:docMk/>
          <pc:sldMk cId="0" sldId="262"/>
        </pc:sldMkLst>
        <pc:spChg chg="mod">
          <ac:chgData name="Brian Kim" userId="S::briankim@rand.org::5773cfa6-5e3f-4d80-8bcb-a978123bb91b" providerId="AD" clId="Web-{8CF174BC-E2BF-570D-2901-01B1C40CE259}" dt="2023-07-24T18:38:41.775" v="48" actId="1076"/>
          <ac:spMkLst>
            <pc:docMk/>
            <pc:sldMk cId="0" sldId="262"/>
            <ac:spMk id="151" creationId="{00000000-0000-0000-0000-000000000000}"/>
          </ac:spMkLst>
        </pc:spChg>
        <pc:spChg chg="mod">
          <ac:chgData name="Brian Kim" userId="S::briankim@rand.org::5773cfa6-5e3f-4d80-8bcb-a978123bb91b" providerId="AD" clId="Web-{8CF174BC-E2BF-570D-2901-01B1C40CE259}" dt="2023-07-24T18:38:47.993" v="50" actId="20577"/>
          <ac:spMkLst>
            <pc:docMk/>
            <pc:sldMk cId="0" sldId="262"/>
            <ac:spMk id="152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8:59.165" v="51" actId="20577"/>
        <pc:sldMkLst>
          <pc:docMk/>
          <pc:sldMk cId="0" sldId="263"/>
        </pc:sldMkLst>
        <pc:spChg chg="mod">
          <ac:chgData name="Brian Kim" userId="S::briankim@rand.org::5773cfa6-5e3f-4d80-8bcb-a978123bb91b" providerId="AD" clId="Web-{8CF174BC-E2BF-570D-2901-01B1C40CE259}" dt="2023-07-24T18:38:59.165" v="51" actId="20577"/>
          <ac:spMkLst>
            <pc:docMk/>
            <pc:sldMk cId="0" sldId="263"/>
            <ac:spMk id="167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9:06.087" v="52" actId="20577"/>
        <pc:sldMkLst>
          <pc:docMk/>
          <pc:sldMk cId="0" sldId="264"/>
        </pc:sldMkLst>
        <pc:spChg chg="mod">
          <ac:chgData name="Brian Kim" userId="S::briankim@rand.org::5773cfa6-5e3f-4d80-8bcb-a978123bb91b" providerId="AD" clId="Web-{8CF174BC-E2BF-570D-2901-01B1C40CE259}" dt="2023-07-24T18:39:06.087" v="52" actId="20577"/>
          <ac:spMkLst>
            <pc:docMk/>
            <pc:sldMk cId="0" sldId="264"/>
            <ac:spMk id="177" creationId="{00000000-0000-0000-0000-000000000000}"/>
          </ac:spMkLst>
        </pc:spChg>
      </pc:sldChg>
      <pc:sldChg chg="modSp">
        <pc:chgData name="Brian Kim" userId="S::briankim@rand.org::5773cfa6-5e3f-4d80-8bcb-a978123bb91b" providerId="AD" clId="Web-{8CF174BC-E2BF-570D-2901-01B1C40CE259}" dt="2023-07-24T18:39:15.806" v="63" actId="20577"/>
        <pc:sldMkLst>
          <pc:docMk/>
          <pc:sldMk cId="0" sldId="265"/>
        </pc:sldMkLst>
        <pc:spChg chg="mod">
          <ac:chgData name="Brian Kim" userId="S::briankim@rand.org::5773cfa6-5e3f-4d80-8bcb-a978123bb91b" providerId="AD" clId="Web-{8CF174BC-E2BF-570D-2901-01B1C40CE259}" dt="2023-07-24T18:39:15.806" v="63" actId="20577"/>
          <ac:spMkLst>
            <pc:docMk/>
            <pc:sldMk cId="0" sldId="265"/>
            <ac:spMk id="192" creationId="{00000000-0000-0000-0000-000000000000}"/>
          </ac:spMkLst>
        </pc:spChg>
      </pc:sldChg>
      <pc:sldChg chg="addCm">
        <pc:chgData name="Brian Kim" userId="S::briankim@rand.org::5773cfa6-5e3f-4d80-8bcb-a978123bb91b" providerId="AD" clId="Web-{8CF174BC-E2BF-570D-2901-01B1C40CE259}" dt="2023-07-24T18:40:02.213" v="65"/>
        <pc:sldMkLst>
          <pc:docMk/>
          <pc:sldMk cId="0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Kim" userId="S::briankim@rand.org::5773cfa6-5e3f-4d80-8bcb-a978123bb91b" providerId="AD" clId="Web-{8CF174BC-E2BF-570D-2901-01B1C40CE259}" dt="2023-07-24T18:40:02.213" v="65"/>
              <pc2:cmMkLst xmlns:pc2="http://schemas.microsoft.com/office/powerpoint/2019/9/main/command">
                <pc:docMk/>
                <pc:sldMk cId="0" sldId="283"/>
                <pc2:cmMk id="{D3976ACC-01C1-4834-B013-E3D9226FE447}"/>
              </pc2:cmMkLst>
            </pc226:cmChg>
          </p:ext>
        </pc:extLst>
      </pc:sldChg>
    </pc:docChg>
  </pc:docChgLst>
  <pc:docChgLst>
    <pc:chgData name="Michael Woodward" userId="471957fe-35af-4d31-99f7-42e66513632d" providerId="ADAL" clId="{1C22F292-4C3B-4193-8630-8A29BEAA8493}"/>
    <pc:docChg chg="modSld">
      <pc:chgData name="Michael Woodward" userId="471957fe-35af-4d31-99f7-42e66513632d" providerId="ADAL" clId="{1C22F292-4C3B-4193-8630-8A29BEAA8493}" dt="2023-10-05T18:39:06.300" v="11" actId="20577"/>
      <pc:docMkLst>
        <pc:docMk/>
      </pc:docMkLst>
      <pc:sldChg chg="modSp mod">
        <pc:chgData name="Michael Woodward" userId="471957fe-35af-4d31-99f7-42e66513632d" providerId="ADAL" clId="{1C22F292-4C3B-4193-8630-8A29BEAA8493}" dt="2023-10-05T18:39:06.300" v="11" actId="20577"/>
        <pc:sldMkLst>
          <pc:docMk/>
          <pc:sldMk cId="332700737" sldId="289"/>
        </pc:sldMkLst>
        <pc:spChg chg="mod">
          <ac:chgData name="Michael Woodward" userId="471957fe-35af-4d31-99f7-42e66513632d" providerId="ADAL" clId="{1C22F292-4C3B-4193-8630-8A29BEAA8493}" dt="2023-10-05T18:39:01.876" v="10" actId="20577"/>
          <ac:spMkLst>
            <pc:docMk/>
            <pc:sldMk cId="332700737" sldId="289"/>
            <ac:spMk id="3" creationId="{7BC6EC7F-AB9D-839C-9D87-6FAF71BDE3F8}"/>
          </ac:spMkLst>
        </pc:spChg>
        <pc:spChg chg="mod">
          <ac:chgData name="Michael Woodward" userId="471957fe-35af-4d31-99f7-42e66513632d" providerId="ADAL" clId="{1C22F292-4C3B-4193-8630-8A29BEAA8493}" dt="2023-10-05T18:39:06.300" v="11" actId="20577"/>
          <ac:spMkLst>
            <pc:docMk/>
            <pc:sldMk cId="332700737" sldId="289"/>
            <ac:spMk id="4" creationId="{829CEB52-73DA-123E-55B7-6F77E2151CB5}"/>
          </ac:spMkLst>
        </pc:spChg>
      </pc:sldChg>
      <pc:sldChg chg="modNotesTx">
        <pc:chgData name="Michael Woodward" userId="471957fe-35af-4d31-99f7-42e66513632d" providerId="ADAL" clId="{1C22F292-4C3B-4193-8630-8A29BEAA8493}" dt="2023-10-05T18:38:22.992" v="0"/>
        <pc:sldMkLst>
          <pc:docMk/>
          <pc:sldMk cId="1819677857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ef111a3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acef111a3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198" name="Google Shape;198;gacef111a35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ef111a3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acef111a3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198" name="Google Shape;198;gacef111a35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29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ef111a3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acef111a3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16" name="Google Shape;216;gacef111a35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9a430613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c9a430613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>
              <a:solidFill>
                <a:srgbClr val="434343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91" name="Google Shape;291;gc9a430613a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147d0a34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c147d0a34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The Video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https://www.projectalert.com/videos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sz="1000" dirty="0">
                <a:latin typeface="Nunito"/>
                <a:ea typeface="Nunito"/>
                <a:cs typeface="Nunito"/>
              </a:rPr>
            </a:b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31F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gc147d0a34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474675" y="3088613"/>
            <a:ext cx="66969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404040"/>
                </a:solidFill>
                <a:latin typeface="Nunito"/>
                <a:ea typeface="Nunito"/>
                <a:cs typeface="Nunito"/>
                <a:sym typeface="Nunito"/>
              </a:rPr>
              <a:t>How nicotine and marijuana affect people?</a:t>
            </a:r>
            <a:endParaRPr sz="3200" b="1" dirty="0">
              <a:solidFill>
                <a:srgbClr val="40404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474663" y="4531450"/>
            <a:ext cx="73665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404040"/>
                </a:solidFill>
                <a:latin typeface="Nunito"/>
                <a:ea typeface="Nunito"/>
                <a:cs typeface="Nunito"/>
                <a:sym typeface="Nunito"/>
              </a:rPr>
              <a:t>What happens when you use nicotine and marijuana?</a:t>
            </a:r>
            <a:endParaRPr sz="3200" b="1" dirty="0">
              <a:solidFill>
                <a:srgbClr val="40404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474675" y="655475"/>
            <a:ext cx="6516600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2: 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lnSpc>
                <a:spcPct val="115000"/>
              </a:lnSpc>
            </a:pPr>
            <a:r>
              <a:rPr lang="en-US"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Consequences of Using Nicotine and Marijuana</a:t>
            </a:r>
            <a:endParaRPr lang="en-US" sz="3000">
              <a:solidFill>
                <a:schemeClr val="accent3"/>
              </a:solidFill>
              <a:latin typeface="Alfa Slab One"/>
              <a:ea typeface="Alfa Slab One"/>
              <a:cs typeface="Alfa Slab One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4591850" y="2517925"/>
            <a:ext cx="671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l="8884" t="6237" r="10131" b="5282"/>
          <a:stretch/>
        </p:blipFill>
        <p:spPr>
          <a:xfrm>
            <a:off x="301425" y="655475"/>
            <a:ext cx="3960850" cy="56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0691B8-5478-CB62-1554-0C07533D8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785" y="363646"/>
            <a:ext cx="23526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99473"/>
            <a:ext cx="5333100" cy="4555200"/>
          </a:xfrm>
        </p:spPr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Today, We: </a:t>
            </a:r>
          </a:p>
          <a:p>
            <a:pPr marL="107950" indent="0">
              <a:lnSpc>
                <a:spcPct val="114999"/>
              </a:lnSpc>
              <a:buNone/>
            </a:pPr>
            <a:endParaRPr lang="en-US" sz="3200" b="1" dirty="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Talked about the short-, medium-, and long-term effects of using nicotine and marijuana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Learned about the serious consequences of both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 dirty="0">
              <a:solidFill>
                <a:srgbClr val="666666"/>
              </a:solidFill>
            </a:endParaRPr>
          </a:p>
          <a:p>
            <a:pPr lvl="1">
              <a:lnSpc>
                <a:spcPct val="114999"/>
              </a:lnSpc>
              <a:buFont typeface="Wingdings"/>
              <a:buChar char="ü"/>
            </a:pPr>
            <a:endParaRPr lang="en-US" sz="2900" dirty="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sz="3200" dirty="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sz="3200" dirty="0">
              <a:latin typeface="Nunito"/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dirty="0"/>
          </a:p>
          <a:p>
            <a:pPr marL="107950" indent="0">
              <a:lnSpc>
                <a:spcPct val="114999"/>
              </a:lnSpc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43200" y="1399473"/>
            <a:ext cx="5333100" cy="4555200"/>
          </a:xfrm>
        </p:spPr>
        <p:txBody>
          <a:bodyPr/>
          <a:lstStyle/>
          <a:p>
            <a:pPr marL="107950" indent="0">
              <a:buNone/>
            </a:pPr>
            <a:r>
              <a:rPr lang="en-US" sz="3200" b="1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Lesson, We Will:</a:t>
            </a:r>
            <a:endParaRPr lang="en-US">
              <a:solidFill>
                <a:schemeClr val="tx2">
                  <a:lumMod val="10000"/>
                </a:schemeClr>
              </a:solidFill>
            </a:endParaRPr>
          </a:p>
          <a:p>
            <a:pPr marL="107950" indent="0">
              <a:lnSpc>
                <a:spcPct val="114999"/>
              </a:lnSpc>
              <a:buNone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Talk about the consequences of using alcohol </a:t>
            </a:r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444040" y="637473"/>
            <a:ext cx="11436469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3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Can Happen to You When You Use Nicotine</a:t>
            </a:r>
            <a:endParaRPr sz="33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CEFE5E-F1BE-F256-5700-8BD405C63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78178"/>
              </p:ext>
            </p:extLst>
          </p:nvPr>
        </p:nvGraphicFramePr>
        <p:xfrm>
          <a:off x="2320192" y="1953846"/>
          <a:ext cx="9369459" cy="393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153">
                  <a:extLst>
                    <a:ext uri="{9D8B030D-6E8A-4147-A177-3AD203B41FA5}">
                      <a16:colId xmlns:a16="http://schemas.microsoft.com/office/drawing/2014/main" val="3524949683"/>
                    </a:ext>
                  </a:extLst>
                </a:gridCol>
                <a:gridCol w="3123153">
                  <a:extLst>
                    <a:ext uri="{9D8B030D-6E8A-4147-A177-3AD203B41FA5}">
                      <a16:colId xmlns:a16="http://schemas.microsoft.com/office/drawing/2014/main" val="1721861147"/>
                    </a:ext>
                  </a:extLst>
                </a:gridCol>
                <a:gridCol w="3123153">
                  <a:extLst>
                    <a:ext uri="{9D8B030D-6E8A-4147-A177-3AD203B41FA5}">
                      <a16:colId xmlns:a16="http://schemas.microsoft.com/office/drawing/2014/main" val="1725812539"/>
                    </a:ext>
                  </a:extLst>
                </a:gridCol>
              </a:tblGrid>
              <a:tr h="1306471"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 dirty="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 b="1" dirty="0">
                          <a:effectLst/>
                        </a:rPr>
                        <a:t>Any time ​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 dirty="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 dirty="0">
                          <a:effectLst/>
                        </a:rPr>
                        <a:t>Regularly or a few drinks a week ​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 dirty="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 dirty="0">
                          <a:effectLst/>
                        </a:rPr>
                        <a:t>Heavily or a lot at one time ​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208253"/>
                  </a:ext>
                </a:extLst>
              </a:tr>
              <a:tr h="2141621">
                <a:tc>
                  <a:txBody>
                    <a:bodyPr/>
                    <a:lstStyle/>
                    <a:p>
                      <a:pPr rtl="0" fontAlgn="auto"/>
                      <a:r>
                        <a:rPr lang="en-US" dirty="0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 dirty="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dirty="0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 dirty="0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 dirty="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dirty="0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 dirty="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703703"/>
                  </a:ext>
                </a:extLst>
              </a:tr>
            </a:tbl>
          </a:graphicData>
        </a:graphic>
      </p:graphicFrame>
      <p:pic>
        <p:nvPicPr>
          <p:cNvPr id="4" name="Google Shape;202;p25">
            <a:extLst>
              <a:ext uri="{FF2B5EF4-FFF2-40B4-BE49-F238E27FC236}">
                <a16:creationId xmlns:a16="http://schemas.microsoft.com/office/drawing/2014/main" id="{A2E30805-E943-1825-6947-A5A230C9B2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313500" y="1496733"/>
            <a:ext cx="1826217" cy="508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027596" y="277894"/>
            <a:ext cx="7235700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Which of the Same Consequences Applies to Smokeless Tobacco?</a:t>
            </a:r>
            <a:endParaRPr lang="en-US" sz="3800" dirty="0">
              <a:solidFill>
                <a:schemeClr val="accent3"/>
              </a:solidFill>
              <a:latin typeface="Alfa Slab One"/>
              <a:ea typeface="Alfa Slab One"/>
              <a:cs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758000" y="451425"/>
            <a:ext cx="2050909" cy="55957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6C9958-F425-00AE-11CA-A36D24008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66900"/>
              </p:ext>
            </p:extLst>
          </p:nvPr>
        </p:nvGraphicFramePr>
        <p:xfrm>
          <a:off x="3006246" y="2609589"/>
          <a:ext cx="8851914" cy="346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638">
                  <a:extLst>
                    <a:ext uri="{9D8B030D-6E8A-4147-A177-3AD203B41FA5}">
                      <a16:colId xmlns:a16="http://schemas.microsoft.com/office/drawing/2014/main" val="3524949683"/>
                    </a:ext>
                  </a:extLst>
                </a:gridCol>
                <a:gridCol w="2950638">
                  <a:extLst>
                    <a:ext uri="{9D8B030D-6E8A-4147-A177-3AD203B41FA5}">
                      <a16:colId xmlns:a16="http://schemas.microsoft.com/office/drawing/2014/main" val="1721861147"/>
                    </a:ext>
                  </a:extLst>
                </a:gridCol>
                <a:gridCol w="2950638">
                  <a:extLst>
                    <a:ext uri="{9D8B030D-6E8A-4147-A177-3AD203B41FA5}">
                      <a16:colId xmlns:a16="http://schemas.microsoft.com/office/drawing/2014/main" val="1725812539"/>
                    </a:ext>
                  </a:extLst>
                </a:gridCol>
              </a:tblGrid>
              <a:tr h="1711454"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 b="1">
                          <a:effectLst/>
                        </a:rPr>
                        <a:t>Any time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Regularly or a few drinks a week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Heavily or a lot at one time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208253"/>
                  </a:ext>
                </a:extLst>
              </a:tr>
              <a:tr h="1670705"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7037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111103" y="497100"/>
            <a:ext cx="7235700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8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Which of the Same Consequences Applies to Vaping?</a:t>
            </a:r>
            <a:endParaRPr lang="en-US" sz="3800" dirty="0">
              <a:solidFill>
                <a:schemeClr val="accent3"/>
              </a:solidFill>
              <a:latin typeface="Alfa Slab One"/>
              <a:ea typeface="Alfa Slab One"/>
              <a:cs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b="4516"/>
          <a:stretch/>
        </p:blipFill>
        <p:spPr>
          <a:xfrm>
            <a:off x="632740" y="493178"/>
            <a:ext cx="2865100" cy="5867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A9E2D0-CA99-72AC-FCE4-5F800EBE1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96113"/>
              </p:ext>
            </p:extLst>
          </p:nvPr>
        </p:nvGraphicFramePr>
        <p:xfrm>
          <a:off x="3528164" y="2755725"/>
          <a:ext cx="8392614" cy="332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538">
                  <a:extLst>
                    <a:ext uri="{9D8B030D-6E8A-4147-A177-3AD203B41FA5}">
                      <a16:colId xmlns:a16="http://schemas.microsoft.com/office/drawing/2014/main" val="3524949683"/>
                    </a:ext>
                  </a:extLst>
                </a:gridCol>
                <a:gridCol w="2797538">
                  <a:extLst>
                    <a:ext uri="{9D8B030D-6E8A-4147-A177-3AD203B41FA5}">
                      <a16:colId xmlns:a16="http://schemas.microsoft.com/office/drawing/2014/main" val="1721861147"/>
                    </a:ext>
                  </a:extLst>
                </a:gridCol>
                <a:gridCol w="2797538">
                  <a:extLst>
                    <a:ext uri="{9D8B030D-6E8A-4147-A177-3AD203B41FA5}">
                      <a16:colId xmlns:a16="http://schemas.microsoft.com/office/drawing/2014/main" val="1725812539"/>
                    </a:ext>
                  </a:extLst>
                </a:gridCol>
              </a:tblGrid>
              <a:tr h="1604298"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 b="1">
                          <a:effectLst/>
                        </a:rPr>
                        <a:t>Any time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Regularly or a few drinks a week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Heavily or a lot at one time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208253"/>
                  </a:ext>
                </a:extLst>
              </a:tr>
              <a:tr h="1527903"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70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41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3617850" y="693125"/>
            <a:ext cx="7772400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What Can Happen to You When You Use Marijuana?</a:t>
            </a:r>
            <a:endParaRPr lang="en-US" sz="3400" dirty="0">
              <a:solidFill>
                <a:schemeClr val="accent3"/>
              </a:solidFill>
              <a:latin typeface="Alfa Slab One"/>
              <a:ea typeface="Alfa Slab One"/>
              <a:cs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4432725" y="2126950"/>
            <a:ext cx="7056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400">
              <a:solidFill>
                <a:srgbClr val="3D85C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740" y="517921"/>
            <a:ext cx="2738000" cy="598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4405100" y="4158975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1C3AA9"/>
              </a:buClr>
              <a:buSzPts val="2600"/>
              <a:buFont typeface="Nunito"/>
              <a:buChar char="★"/>
            </a:pPr>
            <a:endParaRPr sz="2600">
              <a:solidFill>
                <a:srgbClr val="1C3AA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405100" y="4895675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1C3AA9"/>
              </a:buClr>
              <a:buSzPts val="2600"/>
              <a:buFont typeface="Nunito"/>
              <a:buChar char="★"/>
            </a:pPr>
            <a:endParaRPr sz="2600">
              <a:solidFill>
                <a:srgbClr val="1C3AA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405100" y="5665325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1C3AA9"/>
              </a:buClr>
              <a:buSzPts val="2600"/>
              <a:buFont typeface="Nunito"/>
              <a:buChar char="★"/>
            </a:pPr>
            <a:endParaRPr sz="2600">
              <a:solidFill>
                <a:srgbClr val="1C3AA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F82515-8240-AB15-1CB4-245DD0BE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31953"/>
              </p:ext>
            </p:extLst>
          </p:nvPr>
        </p:nvGraphicFramePr>
        <p:xfrm>
          <a:off x="2797479" y="2108547"/>
          <a:ext cx="9018924" cy="442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08">
                  <a:extLst>
                    <a:ext uri="{9D8B030D-6E8A-4147-A177-3AD203B41FA5}">
                      <a16:colId xmlns:a16="http://schemas.microsoft.com/office/drawing/2014/main" val="3524949683"/>
                    </a:ext>
                  </a:extLst>
                </a:gridCol>
                <a:gridCol w="3006308">
                  <a:extLst>
                    <a:ext uri="{9D8B030D-6E8A-4147-A177-3AD203B41FA5}">
                      <a16:colId xmlns:a16="http://schemas.microsoft.com/office/drawing/2014/main" val="1721861147"/>
                    </a:ext>
                  </a:extLst>
                </a:gridCol>
                <a:gridCol w="3006308">
                  <a:extLst>
                    <a:ext uri="{9D8B030D-6E8A-4147-A177-3AD203B41FA5}">
                      <a16:colId xmlns:a16="http://schemas.microsoft.com/office/drawing/2014/main" val="1725812539"/>
                    </a:ext>
                  </a:extLst>
                </a:gridCol>
              </a:tblGrid>
              <a:tr h="2132685"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 b="1">
                          <a:effectLst/>
                        </a:rPr>
                        <a:t>Any time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Regularly or a few drinks a week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 sz="2800">
                          <a:effectLst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2800">
                          <a:effectLst/>
                        </a:rPr>
                        <a:t>Heavily or a lot at one time ​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208253"/>
                  </a:ext>
                </a:extLst>
              </a:tr>
              <a:tr h="2293209"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auto"/>
                      <a:r>
                        <a:rPr lang="en-US">
                          <a:effectLst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7037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3"/>
          <p:cNvSpPr txBox="1"/>
          <p:nvPr/>
        </p:nvSpPr>
        <p:spPr>
          <a:xfrm>
            <a:off x="6904375" y="454575"/>
            <a:ext cx="4803900" cy="4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Review of Consequences</a:t>
            </a:r>
            <a:endParaRPr lang="en-US" sz="4200">
              <a:solidFill>
                <a:schemeClr val="accent3"/>
              </a:solidFill>
              <a:latin typeface="Alfa Slab One"/>
              <a:ea typeface="Alfa Slab One"/>
              <a:cs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3">
            <a:alphaModFix/>
          </a:blip>
          <a:srcRect r="42389"/>
          <a:stretch/>
        </p:blipFill>
        <p:spPr>
          <a:xfrm>
            <a:off x="304800" y="323175"/>
            <a:ext cx="6526699" cy="6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998506" y="469009"/>
            <a:ext cx="8666645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1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</a:t>
            </a:r>
            <a:r>
              <a:rPr lang="en-US" sz="36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en-US" sz="3600" b="1" dirty="0">
                <a:solidFill>
                  <a:schemeClr val="accent3"/>
                </a:solidFill>
                <a:latin typeface="Alfa Slab One"/>
                <a:ea typeface="Alfa Slab One"/>
                <a:sym typeface="Alfa Slab One"/>
              </a:rPr>
              <a:t>“Pot, the Party Crasher”</a:t>
            </a:r>
            <a:endParaRPr lang="en-US" sz="3600" b="1" dirty="0">
              <a:solidFill>
                <a:schemeClr val="accent3"/>
              </a:solidFill>
              <a:latin typeface="Alfa Slab One"/>
              <a:ea typeface="Alfa Slab One"/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7030A0"/>
              </a:solidFill>
              <a:latin typeface="Alfa Slab One"/>
              <a:ea typeface="Alfa Slab One"/>
              <a:cs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0850" y="944161"/>
            <a:ext cx="2277450" cy="558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68B855-E606-2B4A-9523-EC6BDF7B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2161446"/>
            <a:ext cx="5244122" cy="44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7857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66D483-CE97-4867-A07A-CCAE0B86C55D}">
  <ds:schemaRefs>
    <ds:schemaRef ds:uri="http://schemas.microsoft.com/office/2006/documentManagement/types"/>
    <ds:schemaRef ds:uri="df4f8385-08de-4497-bfbc-3f2553aed4c9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a094561-4b20-4993-97f5-f88802015e1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0829DC-B844-4AF8-81E5-3C81AB131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6950A1-A638-41A2-9A55-6B71A2B91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Alfa Slab One</vt:lpstr>
      <vt:lpstr>Calibri</vt:lpstr>
      <vt:lpstr>Proxima Nova</vt:lpstr>
      <vt:lpstr>Wingdings</vt:lpstr>
      <vt:lpstr>Nunito</vt:lpstr>
      <vt:lpstr>Arial</vt:lpstr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Woodward</cp:lastModifiedBy>
  <cp:revision>40</cp:revision>
  <dcterms:modified xsi:type="dcterms:W3CDTF">2023-10-05T18:39:08Z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