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27"/>
  </p:notesMasterIdLst>
  <p:sldIdLst>
    <p:sldId id="256" r:id="rId5"/>
    <p:sldId id="263" r:id="rId6"/>
    <p:sldId id="264" r:id="rId7"/>
    <p:sldId id="267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0" r:id="rId24"/>
    <p:sldId id="261" r:id="rId25"/>
    <p:sldId id="281" r:id="rId26"/>
  </p:sldIdLst>
  <p:sldSz cx="12192000" cy="6858000"/>
  <p:notesSz cx="6858000" cy="9144000"/>
  <p:embeddedFontLst>
    <p:embeddedFont>
      <p:font typeface="Alfa Slab On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  <p:embeddedFont>
      <p:font typeface="Rock Salt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161B2-59E7-5825-65B4-E924CF85621B}" v="1" dt="2023-07-24T18:58:05.180"/>
    <p1510:client id="{5EF50A92-7755-0468-B98B-B21858F52845}" v="461" dt="2023-07-26T00:00:20.501"/>
    <p1510:client id="{85F8FC36-452F-427F-17AE-9F317499CB67}" v="1" dt="2023-07-24T17:56:10.871"/>
    <p1510:client id="{FC7A847C-BF98-9C45-2711-39625ADA296B}" v="59" dt="2023-08-08T23:41:1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FC7A847C-BF98-9C45-2711-39625ADA296B}"/>
    <pc:docChg chg="modSld">
      <pc:chgData name="Eupha Jeanne Daramola" userId="S::edaramola@rand.org::5cc2176c-87d6-432a-b238-54c23d8d8192" providerId="AD" clId="Web-{FC7A847C-BF98-9C45-2711-39625ADA296B}" dt="2023-08-08T23:41:16.232" v="37"/>
      <pc:docMkLst>
        <pc:docMk/>
      </pc:docMkLst>
      <pc:sldChg chg="modSp">
        <pc:chgData name="Eupha Jeanne Daramola" userId="S::edaramola@rand.org::5cc2176c-87d6-432a-b238-54c23d8d8192" providerId="AD" clId="Web-{FC7A847C-BF98-9C45-2711-39625ADA296B}" dt="2023-08-08T23:32:22.081" v="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FC7A847C-BF98-9C45-2711-39625ADA296B}" dt="2023-08-08T23:32:22.081" v="7"/>
          <ac:spMkLst>
            <pc:docMk/>
            <pc:sldMk cId="0" sldId="256"/>
            <ac:spMk id="73" creationId="{00000000-0000-0000-0000-000000000000}"/>
          </ac:spMkLst>
        </pc:spChg>
      </pc:sldChg>
      <pc:sldChg chg="addSp delSp modSp">
        <pc:chgData name="Eupha Jeanne Daramola" userId="S::edaramola@rand.org::5cc2176c-87d6-432a-b238-54c23d8d8192" providerId="AD" clId="Web-{FC7A847C-BF98-9C45-2711-39625ADA296B}" dt="2023-08-08T23:39:30.871" v="36" actId="1076"/>
        <pc:sldMkLst>
          <pc:docMk/>
          <pc:sldMk cId="0" sldId="260"/>
        </pc:sldMkLst>
        <pc:picChg chg="add mod">
          <ac:chgData name="Eupha Jeanne Daramola" userId="S::edaramola@rand.org::5cc2176c-87d6-432a-b238-54c23d8d8192" providerId="AD" clId="Web-{FC7A847C-BF98-9C45-2711-39625ADA296B}" dt="2023-08-08T23:39:30.871" v="36" actId="1076"/>
          <ac:picMkLst>
            <pc:docMk/>
            <pc:sldMk cId="0" sldId="260"/>
            <ac:picMk id="2" creationId="{25F4DE77-F77F-6821-4F72-A6E1AD0D28B4}"/>
          </ac:picMkLst>
        </pc:picChg>
        <pc:picChg chg="del">
          <ac:chgData name="Eupha Jeanne Daramola" userId="S::edaramola@rand.org::5cc2176c-87d6-432a-b238-54c23d8d8192" providerId="AD" clId="Web-{FC7A847C-BF98-9C45-2711-39625ADA296B}" dt="2023-08-08T23:39:09.449" v="33"/>
          <ac:picMkLst>
            <pc:docMk/>
            <pc:sldMk cId="0" sldId="260"/>
            <ac:picMk id="124" creationId="{00000000-0000-0000-0000-000000000000}"/>
          </ac:picMkLst>
        </pc:picChg>
      </pc:sldChg>
      <pc:sldChg chg="modSp">
        <pc:chgData name="Eupha Jeanne Daramola" userId="S::edaramola@rand.org::5cc2176c-87d6-432a-b238-54c23d8d8192" providerId="AD" clId="Web-{FC7A847C-BF98-9C45-2711-39625ADA296B}" dt="2023-08-08T23:32:41.644" v="9"/>
        <pc:sldMkLst>
          <pc:docMk/>
          <pc:sldMk cId="457963898" sldId="263"/>
        </pc:sldMkLst>
        <pc:spChg chg="mod">
          <ac:chgData name="Eupha Jeanne Daramola" userId="S::edaramola@rand.org::5cc2176c-87d6-432a-b238-54c23d8d8192" providerId="AD" clId="Web-{FC7A847C-BF98-9C45-2711-39625ADA296B}" dt="2023-08-08T23:32:41.644" v="9"/>
          <ac:spMkLst>
            <pc:docMk/>
            <pc:sldMk cId="457963898" sldId="263"/>
            <ac:spMk id="8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3:02.285" v="12" actId="1076"/>
        <pc:sldMkLst>
          <pc:docMk/>
          <pc:sldMk cId="3244621471" sldId="264"/>
        </pc:sldMkLst>
        <pc:spChg chg="mod">
          <ac:chgData name="Eupha Jeanne Daramola" userId="S::edaramola@rand.org::5cc2176c-87d6-432a-b238-54c23d8d8192" providerId="AD" clId="Web-{FC7A847C-BF98-9C45-2711-39625ADA296B}" dt="2023-08-08T23:33:02.285" v="12" actId="1076"/>
          <ac:spMkLst>
            <pc:docMk/>
            <pc:sldMk cId="3244621471" sldId="264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5:05.584" v="21" actId="20577"/>
        <pc:sldMkLst>
          <pc:docMk/>
          <pc:sldMk cId="182091168" sldId="265"/>
        </pc:sldMkLst>
        <pc:spChg chg="mod">
          <ac:chgData name="Eupha Jeanne Daramola" userId="S::edaramola@rand.org::5cc2176c-87d6-432a-b238-54c23d8d8192" providerId="AD" clId="Web-{FC7A847C-BF98-9C45-2711-39625ADA296B}" dt="2023-08-08T23:35:05.584" v="21" actId="20577"/>
          <ac:spMkLst>
            <pc:docMk/>
            <pc:sldMk cId="182091168" sldId="265"/>
            <ac:spMk id="2" creationId="{CF028EC2-DC8E-3D09-4DDB-924D8EC87088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8:06.761" v="32" actId="20577"/>
        <pc:sldMkLst>
          <pc:docMk/>
          <pc:sldMk cId="976213561" sldId="267"/>
        </pc:sldMkLst>
        <pc:spChg chg="mod">
          <ac:chgData name="Eupha Jeanne Daramola" userId="S::edaramola@rand.org::5cc2176c-87d6-432a-b238-54c23d8d8192" providerId="AD" clId="Web-{FC7A847C-BF98-9C45-2711-39625ADA296B}" dt="2023-08-08T23:38:06.761" v="32" actId="20577"/>
          <ac:spMkLst>
            <pc:docMk/>
            <pc:sldMk cId="976213561" sldId="267"/>
            <ac:spMk id="2" creationId="{CF028EC2-DC8E-3D09-4DDB-924D8EC87088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5:26.803" v="23" actId="20577"/>
        <pc:sldMkLst>
          <pc:docMk/>
          <pc:sldMk cId="3374935823" sldId="269"/>
        </pc:sldMkLst>
        <pc:spChg chg="mod">
          <ac:chgData name="Eupha Jeanne Daramola" userId="S::edaramola@rand.org::5cc2176c-87d6-432a-b238-54c23d8d8192" providerId="AD" clId="Web-{FC7A847C-BF98-9C45-2711-39625ADA296B}" dt="2023-08-08T23:35:26.803" v="23" actId="20577"/>
          <ac:spMkLst>
            <pc:docMk/>
            <pc:sldMk cId="3374935823" sldId="269"/>
            <ac:spMk id="2" creationId="{CF028EC2-DC8E-3D09-4DDB-924D8EC87088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7:55.011" v="31" actId="20577"/>
        <pc:sldMkLst>
          <pc:docMk/>
          <pc:sldMk cId="3923415758" sldId="273"/>
        </pc:sldMkLst>
        <pc:spChg chg="mod">
          <ac:chgData name="Eupha Jeanne Daramola" userId="S::edaramola@rand.org::5cc2176c-87d6-432a-b238-54c23d8d8192" providerId="AD" clId="Web-{FC7A847C-BF98-9C45-2711-39625ADA296B}" dt="2023-08-08T23:37:55.011" v="31" actId="20577"/>
          <ac:spMkLst>
            <pc:docMk/>
            <pc:sldMk cId="3923415758" sldId="273"/>
            <ac:spMk id="2" creationId="{CF028EC2-DC8E-3D09-4DDB-924D8EC87088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7:39.588" v="28" actId="20577"/>
        <pc:sldMkLst>
          <pc:docMk/>
          <pc:sldMk cId="2768823564" sldId="274"/>
        </pc:sldMkLst>
        <pc:spChg chg="mod">
          <ac:chgData name="Eupha Jeanne Daramola" userId="S::edaramola@rand.org::5cc2176c-87d6-432a-b238-54c23d8d8192" providerId="AD" clId="Web-{FC7A847C-BF98-9C45-2711-39625ADA296B}" dt="2023-08-08T23:37:39.588" v="28" actId="20577"/>
          <ac:spMkLst>
            <pc:docMk/>
            <pc:sldMk cId="2768823564" sldId="274"/>
            <ac:spMk id="2" creationId="{CF028EC2-DC8E-3D09-4DDB-924D8EC87088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37:22.448" v="27" actId="20577"/>
        <pc:sldMkLst>
          <pc:docMk/>
          <pc:sldMk cId="3801249832" sldId="279"/>
        </pc:sldMkLst>
        <pc:spChg chg="mod">
          <ac:chgData name="Eupha Jeanne Daramola" userId="S::edaramola@rand.org::5cc2176c-87d6-432a-b238-54c23d8d8192" providerId="AD" clId="Web-{FC7A847C-BF98-9C45-2711-39625ADA296B}" dt="2023-08-08T23:37:22.448" v="27" actId="20577"/>
          <ac:spMkLst>
            <pc:docMk/>
            <pc:sldMk cId="3801249832" sldId="279"/>
            <ac:spMk id="2" creationId="{CF028EC2-DC8E-3D09-4DDB-924D8EC87088}"/>
          </ac:spMkLst>
        </pc:spChg>
      </pc:sldChg>
      <pc:sldChg chg="modSp">
        <pc:chgData name="Eupha Jeanne Daramola" userId="S::edaramola@rand.org::5cc2176c-87d6-432a-b238-54c23d8d8192" providerId="AD" clId="Web-{FC7A847C-BF98-9C45-2711-39625ADA296B}" dt="2023-08-08T23:41:16.232" v="37"/>
        <pc:sldMkLst>
          <pc:docMk/>
          <pc:sldMk cId="4107300954" sldId="281"/>
        </pc:sldMkLst>
        <pc:spChg chg="mod">
          <ac:chgData name="Eupha Jeanne Daramola" userId="S::edaramola@rand.org::5cc2176c-87d6-432a-b238-54c23d8d8192" providerId="AD" clId="Web-{FC7A847C-BF98-9C45-2711-39625ADA296B}" dt="2023-08-08T23:41:16.232" v="37"/>
          <ac:spMkLst>
            <pc:docMk/>
            <pc:sldMk cId="4107300954" sldId="281"/>
            <ac:spMk id="243" creationId="{00000000-0000-0000-0000-000000000000}"/>
          </ac:spMkLst>
        </pc:spChg>
      </pc:sldChg>
    </pc:docChg>
  </pc:docChgLst>
  <pc:docChgLst>
    <pc:chgData name="Brian Kim" userId="S::briankim@rand.org::5773cfa6-5e3f-4d80-8bcb-a978123bb91b" providerId="AD" clId="Web-{85F8FC36-452F-427F-17AE-9F317499CB67}"/>
    <pc:docChg chg="modSld">
      <pc:chgData name="Brian Kim" userId="S::briankim@rand.org::5773cfa6-5e3f-4d80-8bcb-a978123bb91b" providerId="AD" clId="Web-{85F8FC36-452F-427F-17AE-9F317499CB67}" dt="2023-07-24T17:56:15.824" v="9"/>
      <pc:docMkLst>
        <pc:docMk/>
      </pc:docMkLst>
      <pc:sldChg chg="modNotes">
        <pc:chgData name="Brian Kim" userId="S::briankim@rand.org::5773cfa6-5e3f-4d80-8bcb-a978123bb91b" providerId="AD" clId="Web-{85F8FC36-452F-427F-17AE-9F317499CB67}" dt="2023-07-24T17:55:47.386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85F8FC36-452F-427F-17AE-9F317499CB67}" dt="2023-07-24T17:55:50.980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85F8FC36-452F-427F-17AE-9F317499CB67}" dt="2023-07-24T17:55:53.370" v="3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85F8FC36-452F-427F-17AE-9F317499CB67}" dt="2023-07-24T17:56:00.464" v="4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85F8FC36-452F-427F-17AE-9F317499CB67}" dt="2023-07-24T17:56:10.792" v="7"/>
        <pc:sldMkLst>
          <pc:docMk/>
          <pc:sldMk cId="0" sldId="260"/>
        </pc:sldMkLst>
      </pc:sldChg>
      <pc:sldChg chg="modNotes">
        <pc:chgData name="Brian Kim" userId="S::briankim@rand.org::5773cfa6-5e3f-4d80-8bcb-a978123bb91b" providerId="AD" clId="Web-{85F8FC36-452F-427F-17AE-9F317499CB67}" dt="2023-07-24T17:56:11.855" v="8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85F8FC36-452F-427F-17AE-9F317499CB67}" dt="2023-07-24T17:56:15.824" v="9"/>
        <pc:sldMkLst>
          <pc:docMk/>
          <pc:sldMk cId="0" sldId="262"/>
        </pc:sldMkLst>
      </pc:sldChg>
    </pc:docChg>
  </pc:docChgLst>
  <pc:docChgLst>
    <pc:chgData name="Brian Kim" userId="S::briankim@rand.org::5773cfa6-5e3f-4d80-8bcb-a978123bb91b" providerId="AD" clId="Web-{29B161B2-59E7-5825-65B4-E924CF85621B}"/>
    <pc:docChg chg="modSld">
      <pc:chgData name="Brian Kim" userId="S::briankim@rand.org::5773cfa6-5e3f-4d80-8bcb-a978123bb91b" providerId="AD" clId="Web-{29B161B2-59E7-5825-65B4-E924CF85621B}" dt="2023-07-24T18:58:05.180" v="0" actId="14100"/>
      <pc:docMkLst>
        <pc:docMk/>
      </pc:docMkLst>
      <pc:sldChg chg="modSp">
        <pc:chgData name="Brian Kim" userId="S::briankim@rand.org::5773cfa6-5e3f-4d80-8bcb-a978123bb91b" providerId="AD" clId="Web-{29B161B2-59E7-5825-65B4-E924CF85621B}" dt="2023-07-24T18:58:05.180" v="0" actId="14100"/>
        <pc:sldMkLst>
          <pc:docMk/>
          <pc:sldMk cId="0" sldId="257"/>
        </pc:sldMkLst>
        <pc:spChg chg="mod">
          <ac:chgData name="Brian Kim" userId="S::briankim@rand.org::5773cfa6-5e3f-4d80-8bcb-a978123bb91b" providerId="AD" clId="Web-{29B161B2-59E7-5825-65B4-E924CF85621B}" dt="2023-07-24T18:58:05.180" v="0" actId="14100"/>
          <ac:spMkLst>
            <pc:docMk/>
            <pc:sldMk cId="0" sldId="257"/>
            <ac:spMk id="87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5EF50A92-7755-0468-B98B-B21858F52845}"/>
    <pc:docChg chg="addSld delSld modSld sldOrd">
      <pc:chgData name="Eupha Jeanne Daramola" userId="S::edaramola@rand.org::5cc2176c-87d6-432a-b238-54c23d8d8192" providerId="AD" clId="Web-{5EF50A92-7755-0468-B98B-B21858F52845}" dt="2023-07-26T00:00:20.501" v="313" actId="1076"/>
      <pc:docMkLst>
        <pc:docMk/>
      </pc:docMkLst>
      <pc:sldChg chg="addSp delSp modSp">
        <pc:chgData name="Eupha Jeanne Daramola" userId="S::edaramola@rand.org::5cc2176c-87d6-432a-b238-54c23d8d8192" providerId="AD" clId="Web-{5EF50A92-7755-0468-B98B-B21858F52845}" dt="2023-07-25T23:28:12.118" v="50" actId="1076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5EF50A92-7755-0468-B98B-B21858F52845}" dt="2023-07-25T23:28:00.852" v="46" actId="20577"/>
          <ac:spMkLst>
            <pc:docMk/>
            <pc:sldMk cId="0" sldId="256"/>
            <ac:spMk id="75" creationId="{00000000-0000-0000-0000-000000000000}"/>
          </ac:spMkLst>
        </pc:spChg>
        <pc:spChg chg="mod">
          <ac:chgData name="Eupha Jeanne Daramola" userId="S::edaramola@rand.org::5cc2176c-87d6-432a-b238-54c23d8d8192" providerId="AD" clId="Web-{5EF50A92-7755-0468-B98B-B21858F52845}" dt="2023-07-25T23:28:12.118" v="50" actId="1076"/>
          <ac:spMkLst>
            <pc:docMk/>
            <pc:sldMk cId="0" sldId="256"/>
            <ac:spMk id="77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5EF50A92-7755-0468-B98B-B21858F52845}" dt="2023-07-25T23:28:09.571" v="49" actId="1076"/>
          <ac:picMkLst>
            <pc:docMk/>
            <pc:sldMk cId="0" sldId="256"/>
            <ac:picMk id="2" creationId="{7E818D42-B5BC-6337-01AB-4CCEFB0F9E21}"/>
          </ac:picMkLst>
        </pc:picChg>
        <pc:picChg chg="del">
          <ac:chgData name="Eupha Jeanne Daramola" userId="S::edaramola@rand.org::5cc2176c-87d6-432a-b238-54c23d8d8192" providerId="AD" clId="Web-{5EF50A92-7755-0468-B98B-B21858F52845}" dt="2023-07-25T23:28:01.821" v="47"/>
          <ac:picMkLst>
            <pc:docMk/>
            <pc:sldMk cId="0" sldId="256"/>
            <ac:picMk id="74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5EF50A92-7755-0468-B98B-B21858F52845}" dt="2023-07-25T23:28:15.993" v="51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5EF50A92-7755-0468-B98B-B21858F52845}" dt="2023-07-25T23:28:20.790" v="52"/>
        <pc:sldMkLst>
          <pc:docMk/>
          <pc:sldMk cId="0" sldId="258"/>
        </pc:sldMkLst>
      </pc:sldChg>
      <pc:sldChg chg="add del">
        <pc:chgData name="Eupha Jeanne Daramola" userId="S::edaramola@rand.org::5cc2176c-87d6-432a-b238-54c23d8d8192" providerId="AD" clId="Web-{5EF50A92-7755-0468-B98B-B21858F52845}" dt="2023-07-25T23:30:26.416" v="58"/>
        <pc:sldMkLst>
          <pc:docMk/>
          <pc:sldMk cId="0" sldId="259"/>
        </pc:sldMkLst>
      </pc:sldChg>
      <pc:sldChg chg="del">
        <pc:chgData name="Eupha Jeanne Daramola" userId="S::edaramola@rand.org::5cc2176c-87d6-432a-b238-54c23d8d8192" providerId="AD" clId="Web-{5EF50A92-7755-0468-B98B-B21858F52845}" dt="2023-07-25T23:49:52.868" v="265"/>
        <pc:sldMkLst>
          <pc:docMk/>
          <pc:sldMk cId="0" sldId="262"/>
        </pc:sldMkLst>
      </pc:sldChg>
      <pc:sldChg chg="add">
        <pc:chgData name="Eupha Jeanne Daramola" userId="S::edaramola@rand.org::5cc2176c-87d6-432a-b238-54c23d8d8192" providerId="AD" clId="Web-{5EF50A92-7755-0468-B98B-B21858F52845}" dt="2023-07-25T23:28:33.758" v="53"/>
        <pc:sldMkLst>
          <pc:docMk/>
          <pc:sldMk cId="457963898" sldId="263"/>
        </pc:sldMkLst>
      </pc:sldChg>
      <pc:sldChg chg="add">
        <pc:chgData name="Eupha Jeanne Daramola" userId="S::edaramola@rand.org::5cc2176c-87d6-432a-b238-54c23d8d8192" providerId="AD" clId="Web-{5EF50A92-7755-0468-B98B-B21858F52845}" dt="2023-07-25T23:28:40.993" v="54"/>
        <pc:sldMkLst>
          <pc:docMk/>
          <pc:sldMk cId="3244621471" sldId="264"/>
        </pc:sldMkLst>
      </pc:sldChg>
      <pc:sldChg chg="addSp modSp add ord">
        <pc:chgData name="Eupha Jeanne Daramola" userId="S::edaramola@rand.org::5cc2176c-87d6-432a-b238-54c23d8d8192" providerId="AD" clId="Web-{5EF50A92-7755-0468-B98B-B21858F52845}" dt="2023-07-25T23:36:52.124" v="125" actId="20577"/>
        <pc:sldMkLst>
          <pc:docMk/>
          <pc:sldMk cId="182091168" sldId="265"/>
        </pc:sldMkLst>
        <pc:spChg chg="add mod">
          <ac:chgData name="Eupha Jeanne Daramola" userId="S::edaramola@rand.org::5cc2176c-87d6-432a-b238-54c23d8d8192" providerId="AD" clId="Web-{5EF50A92-7755-0468-B98B-B21858F52845}" dt="2023-07-25T23:36:52.124" v="125" actId="20577"/>
          <ac:spMkLst>
            <pc:docMk/>
            <pc:sldMk cId="182091168" sldId="265"/>
            <ac:spMk id="2" creationId="{CF028EC2-DC8E-3D09-4DDB-924D8EC87088}"/>
          </ac:spMkLst>
        </pc:spChg>
        <pc:spChg chg="mod">
          <ac:chgData name="Eupha Jeanne Daramola" userId="S::edaramola@rand.org::5cc2176c-87d6-432a-b238-54c23d8d8192" providerId="AD" clId="Web-{5EF50A92-7755-0468-B98B-B21858F52845}" dt="2023-07-25T23:30:45.354" v="74" actId="1076"/>
          <ac:spMkLst>
            <pc:docMk/>
            <pc:sldMk cId="182091168" sldId="265"/>
            <ac:spMk id="170" creationId="{00000000-0000-0000-0000-000000000000}"/>
          </ac:spMkLst>
        </pc:spChg>
      </pc:sldChg>
      <pc:sldChg chg="addSp delSp modSp add replId">
        <pc:chgData name="Eupha Jeanne Daramola" userId="S::edaramola@rand.org::5cc2176c-87d6-432a-b238-54c23d8d8192" providerId="AD" clId="Web-{5EF50A92-7755-0468-B98B-B21858F52845}" dt="2023-07-25T23:35:47.576" v="118" actId="1076"/>
        <pc:sldMkLst>
          <pc:docMk/>
          <pc:sldMk cId="1210574937" sldId="266"/>
        </pc:sldMkLst>
        <pc:spChg chg="mod">
          <ac:chgData name="Eupha Jeanne Daramola" userId="S::edaramola@rand.org::5cc2176c-87d6-432a-b238-54c23d8d8192" providerId="AD" clId="Web-{5EF50A92-7755-0468-B98B-B21858F52845}" dt="2023-07-25T23:35:20.904" v="113" actId="20577"/>
          <ac:spMkLst>
            <pc:docMk/>
            <pc:sldMk cId="1210574937" sldId="266"/>
            <ac:spMk id="2" creationId="{CF028EC2-DC8E-3D09-4DDB-924D8EC87088}"/>
          </ac:spMkLst>
        </pc:spChg>
        <pc:spChg chg="mod">
          <ac:chgData name="Eupha Jeanne Daramola" userId="S::edaramola@rand.org::5cc2176c-87d6-432a-b238-54c23d8d8192" providerId="AD" clId="Web-{5EF50A92-7755-0468-B98B-B21858F52845}" dt="2023-07-25T23:35:47.576" v="118" actId="1076"/>
          <ac:spMkLst>
            <pc:docMk/>
            <pc:sldMk cId="1210574937" sldId="266"/>
            <ac:spMk id="170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5EF50A92-7755-0468-B98B-B21858F52845}" dt="2023-07-25T23:35:47.529" v="117" actId="1076"/>
          <ac:picMkLst>
            <pc:docMk/>
            <pc:sldMk cId="1210574937" sldId="266"/>
            <ac:picMk id="3" creationId="{06F1E8E4-F90A-D75B-E21B-D5CC2445BAF0}"/>
          </ac:picMkLst>
        </pc:picChg>
        <pc:picChg chg="del">
          <ac:chgData name="Eupha Jeanne Daramola" userId="S::edaramola@rand.org::5cc2176c-87d6-432a-b238-54c23d8d8192" providerId="AD" clId="Web-{5EF50A92-7755-0468-B98B-B21858F52845}" dt="2023-07-25T23:35:04.920" v="107"/>
          <ac:picMkLst>
            <pc:docMk/>
            <pc:sldMk cId="1210574937" sldId="266"/>
            <ac:picMk id="169" creationId="{00000000-0000-0000-0000-000000000000}"/>
          </ac:picMkLst>
        </pc:picChg>
      </pc:sldChg>
      <pc:sldChg chg="add replId">
        <pc:chgData name="Eupha Jeanne Daramola" userId="S::edaramola@rand.org::5cc2176c-87d6-432a-b238-54c23d8d8192" providerId="AD" clId="Web-{5EF50A92-7755-0468-B98B-B21858F52845}" dt="2023-07-25T23:35:57.842" v="119"/>
        <pc:sldMkLst>
          <pc:docMk/>
          <pc:sldMk cId="976213561" sldId="267"/>
        </pc:sldMkLst>
      </pc:sldChg>
      <pc:sldChg chg="modSp add replId">
        <pc:chgData name="Eupha Jeanne Daramola" userId="S::edaramola@rand.org::5cc2176c-87d6-432a-b238-54c23d8d8192" providerId="AD" clId="Web-{5EF50A92-7755-0468-B98B-B21858F52845}" dt="2023-07-25T23:41:11.283" v="184" actId="20577"/>
        <pc:sldMkLst>
          <pc:docMk/>
          <pc:sldMk cId="1420836216" sldId="268"/>
        </pc:sldMkLst>
        <pc:spChg chg="mod">
          <ac:chgData name="Eupha Jeanne Daramola" userId="S::edaramola@rand.org::5cc2176c-87d6-432a-b238-54c23d8d8192" providerId="AD" clId="Web-{5EF50A92-7755-0468-B98B-B21858F52845}" dt="2023-07-25T23:41:11.283" v="184" actId="20577"/>
          <ac:spMkLst>
            <pc:docMk/>
            <pc:sldMk cId="1420836216" sldId="268"/>
            <ac:spMk id="2" creationId="{CF028EC2-DC8E-3D09-4DDB-924D8EC87088}"/>
          </ac:spMkLst>
        </pc:spChg>
      </pc:sldChg>
      <pc:sldChg chg="new del">
        <pc:chgData name="Eupha Jeanne Daramola" userId="S::edaramola@rand.org::5cc2176c-87d6-432a-b238-54c23d8d8192" providerId="AD" clId="Web-{5EF50A92-7755-0468-B98B-B21858F52845}" dt="2023-07-25T23:39:57.345" v="168"/>
        <pc:sldMkLst>
          <pc:docMk/>
          <pc:sldMk cId="816747778" sldId="269"/>
        </pc:sldMkLst>
      </pc:sldChg>
      <pc:sldChg chg="modSp add replId">
        <pc:chgData name="Eupha Jeanne Daramola" userId="S::edaramola@rand.org::5cc2176c-87d6-432a-b238-54c23d8d8192" providerId="AD" clId="Web-{5EF50A92-7755-0468-B98B-B21858F52845}" dt="2023-07-25T23:41:24.580" v="187" actId="20577"/>
        <pc:sldMkLst>
          <pc:docMk/>
          <pc:sldMk cId="3374935823" sldId="269"/>
        </pc:sldMkLst>
        <pc:spChg chg="mod">
          <ac:chgData name="Eupha Jeanne Daramola" userId="S::edaramola@rand.org::5cc2176c-87d6-432a-b238-54c23d8d8192" providerId="AD" clId="Web-{5EF50A92-7755-0468-B98B-B21858F52845}" dt="2023-07-25T23:41:24.580" v="187" actId="20577"/>
          <ac:spMkLst>
            <pc:docMk/>
            <pc:sldMk cId="3374935823" sldId="269"/>
            <ac:spMk id="2" creationId="{CF028EC2-DC8E-3D09-4DDB-924D8EC87088}"/>
          </ac:spMkLst>
        </pc:spChg>
      </pc:sldChg>
      <pc:sldChg chg="addSp delSp modSp add replId">
        <pc:chgData name="Eupha Jeanne Daramola" userId="S::edaramola@rand.org::5cc2176c-87d6-432a-b238-54c23d8d8192" providerId="AD" clId="Web-{5EF50A92-7755-0468-B98B-B21858F52845}" dt="2023-07-25T23:57:06.889" v="281"/>
        <pc:sldMkLst>
          <pc:docMk/>
          <pc:sldMk cId="2271764936" sldId="270"/>
        </pc:sldMkLst>
        <pc:spChg chg="mod">
          <ac:chgData name="Eupha Jeanne Daramola" userId="S::edaramola@rand.org::5cc2176c-87d6-432a-b238-54c23d8d8192" providerId="AD" clId="Web-{5EF50A92-7755-0468-B98B-B21858F52845}" dt="2023-07-25T23:42:03.784" v="194" actId="20577"/>
          <ac:spMkLst>
            <pc:docMk/>
            <pc:sldMk cId="2271764936" sldId="270"/>
            <ac:spMk id="2" creationId="{CF028EC2-DC8E-3D09-4DDB-924D8EC87088}"/>
          </ac:spMkLst>
        </pc:spChg>
        <pc:picChg chg="add del mod">
          <ac:chgData name="Eupha Jeanne Daramola" userId="S::edaramola@rand.org::5cc2176c-87d6-432a-b238-54c23d8d8192" providerId="AD" clId="Web-{5EF50A92-7755-0468-B98B-B21858F52845}" dt="2023-07-25T23:57:06.889" v="281"/>
          <ac:picMkLst>
            <pc:docMk/>
            <pc:sldMk cId="2271764936" sldId="270"/>
            <ac:picMk id="3" creationId="{BFF102EF-8DD1-4CF6-B00E-A4A8A2BC8560}"/>
          </ac:picMkLst>
        </pc:picChg>
        <pc:picChg chg="del">
          <ac:chgData name="Eupha Jeanne Daramola" userId="S::edaramola@rand.org::5cc2176c-87d6-432a-b238-54c23d8d8192" providerId="AD" clId="Web-{5EF50A92-7755-0468-B98B-B21858F52845}" dt="2023-07-25T23:55:23.419" v="276"/>
          <ac:picMkLst>
            <pc:docMk/>
            <pc:sldMk cId="2271764936" sldId="270"/>
            <ac:picMk id="169" creationId="{00000000-0000-0000-0000-000000000000}"/>
          </ac:picMkLst>
        </pc:picChg>
      </pc:sldChg>
      <pc:sldChg chg="modSp add replId">
        <pc:chgData name="Eupha Jeanne Daramola" userId="S::edaramola@rand.org::5cc2176c-87d6-432a-b238-54c23d8d8192" providerId="AD" clId="Web-{5EF50A92-7755-0468-B98B-B21858F52845}" dt="2023-07-25T23:42:32.691" v="200" actId="20577"/>
        <pc:sldMkLst>
          <pc:docMk/>
          <pc:sldMk cId="592604667" sldId="271"/>
        </pc:sldMkLst>
        <pc:spChg chg="mod">
          <ac:chgData name="Eupha Jeanne Daramola" userId="S::edaramola@rand.org::5cc2176c-87d6-432a-b238-54c23d8d8192" providerId="AD" clId="Web-{5EF50A92-7755-0468-B98B-B21858F52845}" dt="2023-07-25T23:42:32.691" v="200" actId="20577"/>
          <ac:spMkLst>
            <pc:docMk/>
            <pc:sldMk cId="592604667" sldId="271"/>
            <ac:spMk id="2" creationId="{CF028EC2-DC8E-3D09-4DDB-924D8EC87088}"/>
          </ac:spMkLst>
        </pc:spChg>
      </pc:sldChg>
      <pc:sldChg chg="modSp add replId">
        <pc:chgData name="Eupha Jeanne Daramola" userId="S::edaramola@rand.org::5cc2176c-87d6-432a-b238-54c23d8d8192" providerId="AD" clId="Web-{5EF50A92-7755-0468-B98B-B21858F52845}" dt="2023-07-25T23:43:20.426" v="210" actId="20577"/>
        <pc:sldMkLst>
          <pc:docMk/>
          <pc:sldMk cId="3412777004" sldId="272"/>
        </pc:sldMkLst>
        <pc:spChg chg="mod">
          <ac:chgData name="Eupha Jeanne Daramola" userId="S::edaramola@rand.org::5cc2176c-87d6-432a-b238-54c23d8d8192" providerId="AD" clId="Web-{5EF50A92-7755-0468-B98B-B21858F52845}" dt="2023-07-25T23:43:20.426" v="210" actId="20577"/>
          <ac:spMkLst>
            <pc:docMk/>
            <pc:sldMk cId="3412777004" sldId="272"/>
            <ac:spMk id="2" creationId="{CF028EC2-DC8E-3D09-4DDB-924D8EC87088}"/>
          </ac:spMkLst>
        </pc:spChg>
      </pc:sldChg>
      <pc:sldChg chg="addSp delSp modSp add replId">
        <pc:chgData name="Eupha Jeanne Daramola" userId="S::edaramola@rand.org::5cc2176c-87d6-432a-b238-54c23d8d8192" providerId="AD" clId="Web-{5EF50A92-7755-0468-B98B-B21858F52845}" dt="2023-07-25T23:58:02.077" v="292" actId="1076"/>
        <pc:sldMkLst>
          <pc:docMk/>
          <pc:sldMk cId="3923415758" sldId="273"/>
        </pc:sldMkLst>
        <pc:spChg chg="mod">
          <ac:chgData name="Eupha Jeanne Daramola" userId="S::edaramola@rand.org::5cc2176c-87d6-432a-b238-54c23d8d8192" providerId="AD" clId="Web-{5EF50A92-7755-0468-B98B-B21858F52845}" dt="2023-07-25T23:57:57.077" v="291" actId="1076"/>
          <ac:spMkLst>
            <pc:docMk/>
            <pc:sldMk cId="3923415758" sldId="273"/>
            <ac:spMk id="2" creationId="{CF028EC2-DC8E-3D09-4DDB-924D8EC87088}"/>
          </ac:spMkLst>
        </pc:spChg>
        <pc:spChg chg="mod">
          <ac:chgData name="Eupha Jeanne Daramola" userId="S::edaramola@rand.org::5cc2176c-87d6-432a-b238-54c23d8d8192" providerId="AD" clId="Web-{5EF50A92-7755-0468-B98B-B21858F52845}" dt="2023-07-25T23:57:46.499" v="286" actId="1076"/>
          <ac:spMkLst>
            <pc:docMk/>
            <pc:sldMk cId="3923415758" sldId="273"/>
            <ac:spMk id="170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5EF50A92-7755-0468-B98B-B21858F52845}" dt="2023-07-25T23:58:02.077" v="292" actId="1076"/>
          <ac:picMkLst>
            <pc:docMk/>
            <pc:sldMk cId="3923415758" sldId="273"/>
            <ac:picMk id="4" creationId="{AEF1EFB7-9E65-FD5F-1BF8-BBF1CC4B1398}"/>
          </ac:picMkLst>
        </pc:picChg>
        <pc:picChg chg="del">
          <ac:chgData name="Eupha Jeanne Daramola" userId="S::edaramola@rand.org::5cc2176c-87d6-432a-b238-54c23d8d8192" providerId="AD" clId="Web-{5EF50A92-7755-0468-B98B-B21858F52845}" dt="2023-07-25T23:57:16.295" v="282"/>
          <ac:picMkLst>
            <pc:docMk/>
            <pc:sldMk cId="3923415758" sldId="273"/>
            <ac:picMk id="169" creationId="{00000000-0000-0000-0000-000000000000}"/>
          </ac:picMkLst>
        </pc:picChg>
      </pc:sldChg>
      <pc:sldChg chg="modSp add replId">
        <pc:chgData name="Eupha Jeanne Daramola" userId="S::edaramola@rand.org::5cc2176c-87d6-432a-b238-54c23d8d8192" providerId="AD" clId="Web-{5EF50A92-7755-0468-B98B-B21858F52845}" dt="2023-07-25T23:44:31.630" v="224" actId="20577"/>
        <pc:sldMkLst>
          <pc:docMk/>
          <pc:sldMk cId="2768823564" sldId="274"/>
        </pc:sldMkLst>
        <pc:spChg chg="mod">
          <ac:chgData name="Eupha Jeanne Daramola" userId="S::edaramola@rand.org::5cc2176c-87d6-432a-b238-54c23d8d8192" providerId="AD" clId="Web-{5EF50A92-7755-0468-B98B-B21858F52845}" dt="2023-07-25T23:44:31.630" v="224" actId="20577"/>
          <ac:spMkLst>
            <pc:docMk/>
            <pc:sldMk cId="2768823564" sldId="274"/>
            <ac:spMk id="2" creationId="{CF028EC2-DC8E-3D09-4DDB-924D8EC87088}"/>
          </ac:spMkLst>
        </pc:spChg>
      </pc:sldChg>
      <pc:sldChg chg="addSp delSp modSp add replId">
        <pc:chgData name="Eupha Jeanne Daramola" userId="S::edaramola@rand.org::5cc2176c-87d6-432a-b238-54c23d8d8192" providerId="AD" clId="Web-{5EF50A92-7755-0468-B98B-B21858F52845}" dt="2023-07-25T23:58:53.828" v="306" actId="1076"/>
        <pc:sldMkLst>
          <pc:docMk/>
          <pc:sldMk cId="255534068" sldId="275"/>
        </pc:sldMkLst>
        <pc:spChg chg="mod">
          <ac:chgData name="Eupha Jeanne Daramola" userId="S::edaramola@rand.org::5cc2176c-87d6-432a-b238-54c23d8d8192" providerId="AD" clId="Web-{5EF50A92-7755-0468-B98B-B21858F52845}" dt="2023-07-25T23:58:39.312" v="302" actId="1076"/>
          <ac:spMkLst>
            <pc:docMk/>
            <pc:sldMk cId="255534068" sldId="275"/>
            <ac:spMk id="2" creationId="{CF028EC2-DC8E-3D09-4DDB-924D8EC87088}"/>
          </ac:spMkLst>
        </pc:spChg>
        <pc:spChg chg="mod">
          <ac:chgData name="Eupha Jeanne Daramola" userId="S::edaramola@rand.org::5cc2176c-87d6-432a-b238-54c23d8d8192" providerId="AD" clId="Web-{5EF50A92-7755-0468-B98B-B21858F52845}" dt="2023-07-25T23:58:53.828" v="306" actId="1076"/>
          <ac:spMkLst>
            <pc:docMk/>
            <pc:sldMk cId="255534068" sldId="275"/>
            <ac:spMk id="170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5EF50A92-7755-0468-B98B-B21858F52845}" dt="2023-07-25T23:58:47.078" v="305" actId="1076"/>
          <ac:picMkLst>
            <pc:docMk/>
            <pc:sldMk cId="255534068" sldId="275"/>
            <ac:picMk id="4" creationId="{7A1B4DA4-E703-A6AD-94D0-51AF8A470D95}"/>
          </ac:picMkLst>
        </pc:picChg>
        <pc:picChg chg="del">
          <ac:chgData name="Eupha Jeanne Daramola" userId="S::edaramola@rand.org::5cc2176c-87d6-432a-b238-54c23d8d8192" providerId="AD" clId="Web-{5EF50A92-7755-0468-B98B-B21858F52845}" dt="2023-07-25T23:58:18.843" v="293"/>
          <ac:picMkLst>
            <pc:docMk/>
            <pc:sldMk cId="255534068" sldId="275"/>
            <ac:picMk id="169" creationId="{00000000-0000-0000-0000-000000000000}"/>
          </ac:picMkLst>
        </pc:picChg>
      </pc:sldChg>
      <pc:sldChg chg="modSp add replId">
        <pc:chgData name="Eupha Jeanne Daramola" userId="S::edaramola@rand.org::5cc2176c-87d6-432a-b238-54c23d8d8192" providerId="AD" clId="Web-{5EF50A92-7755-0468-B98B-B21858F52845}" dt="2023-07-25T23:45:47.334" v="240" actId="20577"/>
        <pc:sldMkLst>
          <pc:docMk/>
          <pc:sldMk cId="3854249085" sldId="276"/>
        </pc:sldMkLst>
        <pc:spChg chg="mod">
          <ac:chgData name="Eupha Jeanne Daramola" userId="S::edaramola@rand.org::5cc2176c-87d6-432a-b238-54c23d8d8192" providerId="AD" clId="Web-{5EF50A92-7755-0468-B98B-B21858F52845}" dt="2023-07-25T23:45:47.334" v="240" actId="20577"/>
          <ac:spMkLst>
            <pc:docMk/>
            <pc:sldMk cId="3854249085" sldId="276"/>
            <ac:spMk id="2" creationId="{CF028EC2-DC8E-3D09-4DDB-924D8EC87088}"/>
          </ac:spMkLst>
        </pc:spChg>
      </pc:sldChg>
      <pc:sldChg chg="modSp add replId">
        <pc:chgData name="Eupha Jeanne Daramola" userId="S::edaramola@rand.org::5cc2176c-87d6-432a-b238-54c23d8d8192" providerId="AD" clId="Web-{5EF50A92-7755-0468-B98B-B21858F52845}" dt="2023-07-25T23:46:26.147" v="247" actId="20577"/>
        <pc:sldMkLst>
          <pc:docMk/>
          <pc:sldMk cId="265770160" sldId="277"/>
        </pc:sldMkLst>
        <pc:spChg chg="mod">
          <ac:chgData name="Eupha Jeanne Daramola" userId="S::edaramola@rand.org::5cc2176c-87d6-432a-b238-54c23d8d8192" providerId="AD" clId="Web-{5EF50A92-7755-0468-B98B-B21858F52845}" dt="2023-07-25T23:46:26.147" v="247" actId="20577"/>
          <ac:spMkLst>
            <pc:docMk/>
            <pc:sldMk cId="265770160" sldId="277"/>
            <ac:spMk id="2" creationId="{CF028EC2-DC8E-3D09-4DDB-924D8EC87088}"/>
          </ac:spMkLst>
        </pc:spChg>
      </pc:sldChg>
      <pc:sldChg chg="modSp add replId">
        <pc:chgData name="Eupha Jeanne Daramola" userId="S::edaramola@rand.org::5cc2176c-87d6-432a-b238-54c23d8d8192" providerId="AD" clId="Web-{5EF50A92-7755-0468-B98B-B21858F52845}" dt="2023-07-25T23:46:57.428" v="254" actId="20577"/>
        <pc:sldMkLst>
          <pc:docMk/>
          <pc:sldMk cId="1542339252" sldId="278"/>
        </pc:sldMkLst>
        <pc:spChg chg="mod">
          <ac:chgData name="Eupha Jeanne Daramola" userId="S::edaramola@rand.org::5cc2176c-87d6-432a-b238-54c23d8d8192" providerId="AD" clId="Web-{5EF50A92-7755-0468-B98B-B21858F52845}" dt="2023-07-25T23:46:57.428" v="254" actId="20577"/>
          <ac:spMkLst>
            <pc:docMk/>
            <pc:sldMk cId="1542339252" sldId="278"/>
            <ac:spMk id="2" creationId="{CF028EC2-DC8E-3D09-4DDB-924D8EC87088}"/>
          </ac:spMkLst>
        </pc:spChg>
      </pc:sldChg>
      <pc:sldChg chg="modSp add replId">
        <pc:chgData name="Eupha Jeanne Daramola" userId="S::edaramola@rand.org::5cc2176c-87d6-432a-b238-54c23d8d8192" providerId="AD" clId="Web-{5EF50A92-7755-0468-B98B-B21858F52845}" dt="2023-07-25T23:47:25.647" v="259" actId="20577"/>
        <pc:sldMkLst>
          <pc:docMk/>
          <pc:sldMk cId="3801249832" sldId="279"/>
        </pc:sldMkLst>
        <pc:spChg chg="mod">
          <ac:chgData name="Eupha Jeanne Daramola" userId="S::edaramola@rand.org::5cc2176c-87d6-432a-b238-54c23d8d8192" providerId="AD" clId="Web-{5EF50A92-7755-0468-B98B-B21858F52845}" dt="2023-07-25T23:47:25.647" v="259" actId="20577"/>
          <ac:spMkLst>
            <pc:docMk/>
            <pc:sldMk cId="3801249832" sldId="279"/>
            <ac:spMk id="2" creationId="{CF028EC2-DC8E-3D09-4DDB-924D8EC87088}"/>
          </ac:spMkLst>
        </pc:spChg>
      </pc:sldChg>
      <pc:sldChg chg="addSp delSp modSp add replId">
        <pc:chgData name="Eupha Jeanne Daramola" userId="S::edaramola@rand.org::5cc2176c-87d6-432a-b238-54c23d8d8192" providerId="AD" clId="Web-{5EF50A92-7755-0468-B98B-B21858F52845}" dt="2023-07-26T00:00:20.501" v="313" actId="1076"/>
        <pc:sldMkLst>
          <pc:docMk/>
          <pc:sldMk cId="2111582983" sldId="280"/>
        </pc:sldMkLst>
        <pc:spChg chg="mod">
          <ac:chgData name="Eupha Jeanne Daramola" userId="S::edaramola@rand.org::5cc2176c-87d6-432a-b238-54c23d8d8192" providerId="AD" clId="Web-{5EF50A92-7755-0468-B98B-B21858F52845}" dt="2023-07-26T00:00:20.501" v="313" actId="1076"/>
          <ac:spMkLst>
            <pc:docMk/>
            <pc:sldMk cId="2111582983" sldId="280"/>
            <ac:spMk id="2" creationId="{CF028EC2-DC8E-3D09-4DDB-924D8EC87088}"/>
          </ac:spMkLst>
        </pc:spChg>
        <pc:picChg chg="add mod">
          <ac:chgData name="Eupha Jeanne Daramola" userId="S::edaramola@rand.org::5cc2176c-87d6-432a-b238-54c23d8d8192" providerId="AD" clId="Web-{5EF50A92-7755-0468-B98B-B21858F52845}" dt="2023-07-26T00:00:17.173" v="312" actId="1076"/>
          <ac:picMkLst>
            <pc:docMk/>
            <pc:sldMk cId="2111582983" sldId="280"/>
            <ac:picMk id="3" creationId="{7C99F498-6DDD-F8BB-1D16-4DE72BEEBEFD}"/>
          </ac:picMkLst>
        </pc:picChg>
        <pc:picChg chg="del">
          <ac:chgData name="Eupha Jeanne Daramola" userId="S::edaramola@rand.org::5cc2176c-87d6-432a-b238-54c23d8d8192" providerId="AD" clId="Web-{5EF50A92-7755-0468-B98B-B21858F52845}" dt="2023-07-26T00:00:06.016" v="307"/>
          <ac:picMkLst>
            <pc:docMk/>
            <pc:sldMk cId="2111582983" sldId="280"/>
            <ac:picMk id="169" creationId="{00000000-0000-0000-0000-000000000000}"/>
          </ac:picMkLst>
        </pc:picChg>
      </pc:sldChg>
      <pc:sldChg chg="addSp delSp modSp add">
        <pc:chgData name="Eupha Jeanne Daramola" userId="S::edaramola@rand.org::5cc2176c-87d6-432a-b238-54c23d8d8192" providerId="AD" clId="Web-{5EF50A92-7755-0468-B98B-B21858F52845}" dt="2023-07-25T23:50:47.134" v="275"/>
        <pc:sldMkLst>
          <pc:docMk/>
          <pc:sldMk cId="4107300954" sldId="281"/>
        </pc:sldMkLst>
        <pc:spChg chg="del">
          <ac:chgData name="Eupha Jeanne Daramola" userId="S::edaramola@rand.org::5cc2176c-87d6-432a-b238-54c23d8d8192" providerId="AD" clId="Web-{5EF50A92-7755-0468-B98B-B21858F52845}" dt="2023-07-25T23:50:29.447" v="268"/>
          <ac:spMkLst>
            <pc:docMk/>
            <pc:sldMk cId="4107300954" sldId="281"/>
            <ac:spMk id="3" creationId="{7BC6EC7F-AB9D-839C-9D87-6FAF71BDE3F8}"/>
          </ac:spMkLst>
        </pc:spChg>
        <pc:spChg chg="del">
          <ac:chgData name="Eupha Jeanne Daramola" userId="S::edaramola@rand.org::5cc2176c-87d6-432a-b238-54c23d8d8192" providerId="AD" clId="Web-{5EF50A92-7755-0468-B98B-B21858F52845}" dt="2023-07-25T23:50:31.884" v="269"/>
          <ac:spMkLst>
            <pc:docMk/>
            <pc:sldMk cId="4107300954" sldId="281"/>
            <ac:spMk id="4" creationId="{829CEB52-73DA-123E-55B7-6F77E2151CB5}"/>
          </ac:spMkLst>
        </pc:spChg>
        <pc:spChg chg="add del mod">
          <ac:chgData name="Eupha Jeanne Daramola" userId="S::edaramola@rand.org::5cc2176c-87d6-432a-b238-54c23d8d8192" providerId="AD" clId="Web-{5EF50A92-7755-0468-B98B-B21858F52845}" dt="2023-07-25T23:50:47.134" v="275"/>
          <ac:spMkLst>
            <pc:docMk/>
            <pc:sldMk cId="4107300954" sldId="281"/>
            <ac:spMk id="7" creationId="{3746FCFC-FC47-9DCD-7938-5F592D69D950}"/>
          </ac:spMkLst>
        </pc:spChg>
        <pc:spChg chg="add del mod">
          <ac:chgData name="Eupha Jeanne Daramola" userId="S::edaramola@rand.org::5cc2176c-87d6-432a-b238-54c23d8d8192" providerId="AD" clId="Web-{5EF50A92-7755-0468-B98B-B21858F52845}" dt="2023-07-25T23:50:45.072" v="274"/>
          <ac:spMkLst>
            <pc:docMk/>
            <pc:sldMk cId="4107300954" sldId="281"/>
            <ac:spMk id="9" creationId="{547BE1A3-D76B-CDC0-41EF-94A40A475CF1}"/>
          </ac:spMkLst>
        </pc:spChg>
        <pc:picChg chg="add mod">
          <ac:chgData name="Eupha Jeanne Daramola" userId="S::edaramola@rand.org::5cc2176c-87d6-432a-b238-54c23d8d8192" providerId="AD" clId="Web-{5EF50A92-7755-0468-B98B-B21858F52845}" dt="2023-07-25T23:50:41.275" v="273" actId="1076"/>
          <ac:picMkLst>
            <pc:docMk/>
            <pc:sldMk cId="4107300954" sldId="281"/>
            <ac:picMk id="2" creationId="{76689371-B5CA-AAF0-80EA-17266A6F4F80}"/>
          </ac:picMkLst>
        </pc:picChg>
      </pc:sldChg>
    </pc:docChg>
  </pc:docChgLst>
  <pc:docChgLst>
    <pc:chgData name="Michael Woodward" userId="S::michaelw@rand.org::471957fe-35af-4d31-99f7-42e66513632d" providerId="AD" clId="Web-{7EB9FE5D-9095-C4F3-0D04-31602B3EA9F4}"/>
    <pc:docChg chg="modSld">
      <pc:chgData name="Michael Woodward" userId="S::michaelw@rand.org::471957fe-35af-4d31-99f7-42e66513632d" providerId="AD" clId="Web-{7EB9FE5D-9095-C4F3-0D04-31602B3EA9F4}" dt="2023-10-05T19:27:43.001" v="0"/>
      <pc:docMkLst>
        <pc:docMk/>
      </pc:docMkLst>
      <pc:sldChg chg="modNotes">
        <pc:chgData name="Michael Woodward" userId="S::michaelw@rand.org::471957fe-35af-4d31-99f7-42e66513632d" providerId="AD" clId="Web-{7EB9FE5D-9095-C4F3-0D04-31602B3EA9F4}" dt="2023-10-05T19:27:43.001" v="0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2715cdc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c2715cdc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71" name="Google Shape;71;gc2715cdc4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4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50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52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41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5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51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53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774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760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89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33bcfe8f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c33bcfe8f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sym typeface="Nunito"/>
                <a:hlinkClick r:id="rId3"/>
              </a:rPr>
              <a:t>https://www.projectalert.com/videos</a:t>
            </a:r>
            <a:endParaRPr lang="en-US">
              <a:sym typeface="Nuni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1000" u="sng" dirty="0">
              <a:solidFill>
                <a:srgbClr val="0000FF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Nunito"/>
                <a:ea typeface="Nunito"/>
                <a:cs typeface="Nunito"/>
                <a:sym typeface="Nunito"/>
              </a:rPr>
              <a:t>Show and Discuss Video: Saying “No” to Drugs (8 min.)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gc33bcfe8f1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33bcfe8f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c33bcfe8f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130" name="Google Shape;130;gc33bcfe8f1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98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29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42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65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3adfd4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33adfd4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66" name="Google Shape;166;gc33adfd42c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50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6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E7CC3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120175" y="2204075"/>
            <a:ext cx="66969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0"/>
              </a:spcBef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Review what we have learned 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>
              <a:spcBef>
                <a:spcPts val="3600"/>
              </a:spcBef>
            </a:pPr>
            <a:r>
              <a:rPr lang="en-US" sz="3200" b="1" dirty="0">
                <a:latin typeface="Nunito"/>
                <a:ea typeface="Nunito"/>
                <a:cs typeface="Nunito"/>
              </a:rPr>
              <a:t>Hear from high school students why they say "no" to drugs</a:t>
            </a:r>
          </a:p>
          <a:p>
            <a:pPr>
              <a:spcBef>
                <a:spcPts val="3600"/>
              </a:spcBef>
            </a:pPr>
            <a:r>
              <a:rPr lang="en-US" sz="3200" b="1" dirty="0">
                <a:latin typeface="Nunito"/>
                <a:ea typeface="Nunito"/>
                <a:cs typeface="Nunito"/>
              </a:rPr>
              <a:t>Make a commitment to be substance free</a:t>
            </a: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9716" t="7280" r="12613" b="2953"/>
          <a:stretch/>
        </p:blipFill>
        <p:spPr>
          <a:xfrm>
            <a:off x="331325" y="350875"/>
            <a:ext cx="3385925" cy="61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988105" y="482198"/>
            <a:ext cx="66303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11: Benefits of Not Using Drugs</a:t>
            </a:r>
            <a:endParaRPr sz="31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3636475" y="19154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7E818D42-B5BC-6337-01AB-4CCEFB0F9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415" y="353208"/>
            <a:ext cx="23526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7. What does vaping and smoking do to your lungs each time you smoke?</a:t>
            </a:r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59260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8. True or False: </a:t>
            </a:r>
            <a:r>
              <a:rPr lang="en-US" sz="3200" dirty="0">
                <a:latin typeface="Nunito"/>
              </a:rPr>
              <a:t>It takes at least a year or two after you start vaping or smoking to become addicted to nicotine.</a:t>
            </a:r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1277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4132304" y="477461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5945983" y="2375127"/>
            <a:ext cx="7724382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9. True or False:</a:t>
            </a:r>
            <a:r>
              <a:rPr lang="en-US" sz="3200" dirty="0"/>
              <a:t> </a:t>
            </a:r>
            <a:endParaRPr lang="en-US"/>
          </a:p>
          <a:p>
            <a:r>
              <a:rPr lang="en-US" sz="3200" dirty="0">
                <a:latin typeface="Nunito"/>
              </a:rPr>
              <a:t>Vaping is safer than </a:t>
            </a:r>
            <a:endParaRPr lang="en-US"/>
          </a:p>
          <a:p>
            <a:r>
              <a:rPr lang="en-US" sz="3200" dirty="0">
                <a:latin typeface="Nunito"/>
              </a:rPr>
              <a:t>regular cigarettes.</a:t>
            </a:r>
            <a:endParaRPr lang="en-US" dirty="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1EFB7-9E65-FD5F-1BF8-BBF1CC4B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07" y="1209333"/>
            <a:ext cx="5634624" cy="5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10. True or False:</a:t>
            </a:r>
            <a:r>
              <a:rPr lang="en-US" sz="3200" dirty="0">
                <a:latin typeface="Nunito"/>
              </a:rPr>
              <a:t> Since marijuana is “natural,” it is safer than other drugs</a:t>
            </a:r>
            <a:r>
              <a:rPr lang="en-US" sz="3200" b="1" dirty="0">
                <a:latin typeface="Nunito"/>
              </a:rPr>
              <a:t>.</a:t>
            </a:r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76882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4455892" y="289571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6242137" y="2839233"/>
            <a:ext cx="7724382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11. True or False:</a:t>
            </a:r>
            <a:r>
              <a:rPr lang="en-US" sz="3200" dirty="0">
                <a:latin typeface="Nunito"/>
              </a:rPr>
              <a:t> </a:t>
            </a:r>
            <a:endParaRPr lang="en-US"/>
          </a:p>
          <a:p>
            <a:r>
              <a:rPr lang="en-US" sz="3200" dirty="0">
                <a:latin typeface="Nunito"/>
              </a:rPr>
              <a:t>People can become addicted </a:t>
            </a:r>
            <a:endParaRPr lang="en-US"/>
          </a:p>
          <a:p>
            <a:r>
              <a:rPr lang="en-US" sz="3200" dirty="0">
                <a:latin typeface="Nunito"/>
              </a:rPr>
              <a:t>to marijuana.</a:t>
            </a:r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B4DA4-E703-A6AD-94D0-51AF8A47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07" y="1031881"/>
            <a:ext cx="5634624" cy="5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7201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12. If someone is addicted to alcohol, who are at least two people affected by this?</a:t>
            </a: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85424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13. List two ways that alcohol can hurt you in the long run.</a:t>
            </a:r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577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7694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14. True or False: </a:t>
            </a:r>
            <a:r>
              <a:rPr lang="en-US" sz="3200" dirty="0">
                <a:latin typeface="Nunito"/>
              </a:rPr>
              <a:t>It’s OK to share prescription drugs between relatives or friends.</a:t>
            </a:r>
            <a:endParaRPr lang="en-US" sz="320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4233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8679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15.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 Which types of prescription drugs affects the brain’s messages about perception of painful feelings and pleasant feelings?</a:t>
            </a:r>
          </a:p>
          <a:p>
            <a:endParaRPr lang="en-US" sz="3200"/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80124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770329" y="2943617"/>
            <a:ext cx="7724382" cy="8186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16. </a:t>
            </a:r>
            <a:r>
              <a:rPr lang="en-US" sz="3200" b="1" dirty="0"/>
              <a:t>Fentanyl is up to how many times stronger than morphine?</a:t>
            </a:r>
            <a:endParaRPr lang="en-US" sz="3200" dirty="0"/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  <a:p>
            <a:endParaRPr lang="en-US" sz="3200"/>
          </a:p>
          <a:p>
            <a:endParaRPr lang="en-US" sz="3200">
              <a:latin typeface="Nunito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99F498-6DDD-F8BB-1D16-4DE72BEE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0" y="1356291"/>
            <a:ext cx="4225446" cy="51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8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6554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6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6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530900" y="503075"/>
            <a:ext cx="66303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Saying ‘No” to Drugs</a:t>
            </a:r>
            <a:endParaRPr sz="29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50" y="207325"/>
            <a:ext cx="2995600" cy="63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F4DE77-F77F-6821-4F72-A6E1AD0D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77" y="2784531"/>
            <a:ext cx="4687276" cy="39363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6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320775" y="522150"/>
            <a:ext cx="81411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Choosing a Healthy Lifestyle Free From Drugs</a:t>
            </a:r>
            <a:endParaRPr sz="40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50" y="207325"/>
            <a:ext cx="2995600" cy="63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387" y="2233525"/>
            <a:ext cx="5485874" cy="42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6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  <p:pic>
        <p:nvPicPr>
          <p:cNvPr id="2" name="Picture 4" descr="Pastel graduation caps">
            <a:extLst>
              <a:ext uri="{FF2B5EF4-FFF2-40B4-BE49-F238E27FC236}">
                <a16:creationId xmlns:a16="http://schemas.microsoft.com/office/drawing/2014/main" id="{76689371-B5CA-AAF0-80EA-17266A6F4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524" y="1328073"/>
            <a:ext cx="7586596" cy="42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0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4390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6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T</a:t>
            </a:r>
            <a:r>
              <a:rPr lang="en-US" sz="3200" b="1" dirty="0">
                <a:latin typeface="Nunito"/>
              </a:rPr>
              <a:t>rue or False:</a:t>
            </a:r>
            <a:r>
              <a:rPr lang="en-US" sz="3200" dirty="0">
                <a:latin typeface="Nunito"/>
              </a:rPr>
              <a:t> Teens who vape or smoke can’t have lip sores, throat irritation, yellow teeth, or smoker’s breath because they’re too young. </a:t>
            </a:r>
            <a:endParaRPr lang="en-US"/>
          </a:p>
          <a:p>
            <a:pPr algn="l"/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7621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046715" y="435708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5699342" y="2901863"/>
            <a:ext cx="624213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Nunito"/>
              </a:rPr>
              <a:t>2. How does vaping or smoking affect your athletic performance?</a:t>
            </a:r>
            <a:endParaRPr lang="en-US" sz="2800">
              <a:latin typeface="Nunito"/>
            </a:endParaRPr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pPr algn="l"/>
            <a:endParaRPr lang="en-US" sz="3200" dirty="0">
              <a:latin typeface="Nunito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6F1E8E4-F90A-D75B-E21B-D5CC2445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3" y="2086155"/>
            <a:ext cx="4089747" cy="39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Nunito"/>
              </a:rPr>
              <a:t>3. An emotion is a feeling people have inside, like happiness or sadness. Name two emotions or feelings teens may have when they have a bad “high” using marijuana.</a:t>
            </a:r>
            <a:endParaRPr lang="en-US" sz="2800" dirty="0">
              <a:latin typeface="Nunito"/>
            </a:endParaRPr>
          </a:p>
          <a:p>
            <a:endParaRPr lang="en-US" sz="24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pPr marL="514350" indent="-514350" algn="l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209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4. If you go to school “high,” there is a good possibility you will forget which of the following: </a:t>
            </a:r>
            <a:endParaRPr lang="en-US" sz="3200" dirty="0">
              <a:latin typeface="Nunito"/>
            </a:endParaRPr>
          </a:p>
          <a:p>
            <a:r>
              <a:rPr lang="en-US" sz="3200" b="1" dirty="0">
                <a:latin typeface="Nunito"/>
              </a:rPr>
              <a:t>a) your birth date, </a:t>
            </a:r>
            <a:endParaRPr lang="en-US" sz="3200" dirty="0">
              <a:latin typeface="Nunito"/>
            </a:endParaRPr>
          </a:p>
          <a:p>
            <a:r>
              <a:rPr lang="en-US" sz="3200" b="1" dirty="0">
                <a:latin typeface="Nunito"/>
              </a:rPr>
              <a:t>b) the answers to a school test?</a:t>
            </a:r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2083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1139000" y="451425"/>
            <a:ext cx="2865100" cy="5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5.When you drink alcohol, which of the following is affected: </a:t>
            </a:r>
          </a:p>
          <a:p>
            <a:r>
              <a:rPr lang="en-US" sz="3200" b="1" dirty="0">
                <a:latin typeface="Nunito"/>
              </a:rPr>
              <a:t>a) your judgment,</a:t>
            </a:r>
          </a:p>
          <a:p>
            <a:r>
              <a:rPr lang="en-US" sz="3200" b="1" dirty="0">
                <a:latin typeface="Nunito"/>
              </a:rPr>
              <a:t>b) your coordination</a:t>
            </a:r>
          </a:p>
          <a:p>
            <a:r>
              <a:rPr lang="en-US" sz="3200" b="1" dirty="0">
                <a:latin typeface="Nunito"/>
              </a:rPr>
              <a:t>c) both</a:t>
            </a:r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37493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203290" y="727982"/>
            <a:ext cx="839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000" dirty="0">
                <a:solidFill>
                  <a:srgbClr val="C27BA0"/>
                </a:solidFill>
                <a:latin typeface="Rock Salt"/>
                <a:ea typeface="Rock Salt"/>
                <a:cs typeface="Rock Salt"/>
                <a:sym typeface="Rock Salt"/>
              </a:rPr>
              <a:t>The Information Review  Game</a:t>
            </a:r>
            <a:endParaRPr sz="5000" dirty="0">
              <a:solidFill>
                <a:srgbClr val="C27BA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E06666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8EC2-DC8E-3D09-4DDB-924D8EC87088}"/>
              </a:ext>
            </a:extLst>
          </p:cNvPr>
          <p:cNvSpPr txBox="1"/>
          <p:nvPr/>
        </p:nvSpPr>
        <p:spPr>
          <a:xfrm>
            <a:off x="4217096" y="2922740"/>
            <a:ext cx="7724382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Nunito"/>
              </a:rPr>
              <a:t>6. How many drinks can you have and still drive safely?</a:t>
            </a:r>
            <a:endParaRPr lang="en-US" dirty="0"/>
          </a:p>
          <a:p>
            <a:endParaRPr lang="en-US"/>
          </a:p>
          <a:p>
            <a:endParaRPr lang="en-US" sz="3200" dirty="0">
              <a:latin typeface="Nunito"/>
            </a:endParaRPr>
          </a:p>
          <a:p>
            <a:endParaRPr lang="en-US" sz="3200" b="1" dirty="0">
              <a:latin typeface="Nunito"/>
            </a:endParaRPr>
          </a:p>
          <a:p>
            <a:endParaRPr lang="en-US" sz="3200"/>
          </a:p>
          <a:p>
            <a:pPr marL="514350" indent="-514350">
              <a:buAutoNum type="arabicPeriod"/>
            </a:pPr>
            <a:endParaRPr lang="en-US" sz="3200" dirty="0">
              <a:latin typeface="Nunito"/>
            </a:endParaRPr>
          </a:p>
          <a:p>
            <a:endParaRPr lang="en-US" sz="3200" dirty="0">
              <a:latin typeface="Nunito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F102EF-8DD1-4CF6-B00E-A4A8A2BC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95" y="1061731"/>
            <a:ext cx="3202487" cy="47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64936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F03FC-865E-455A-9A13-64A6E0E4E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4C7BB-4AA2-4CA4-8194-E5EA9E809E81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3.xml><?xml version="1.0" encoding="utf-8"?>
<ds:datastoreItem xmlns:ds="http://schemas.openxmlformats.org/officeDocument/2006/customXml" ds:itemID="{51AB4106-6B50-4E15-B081-FFDA33C7E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177</cp:revision>
  <dcterms:modified xsi:type="dcterms:W3CDTF">2023-10-05T19:27:55Z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