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3"/>
  </p:notesMasterIdLst>
  <p:sldIdLst>
    <p:sldId id="256" r:id="rId5"/>
    <p:sldId id="265" r:id="rId6"/>
    <p:sldId id="266" r:id="rId7"/>
    <p:sldId id="259" r:id="rId8"/>
    <p:sldId id="261" r:id="rId9"/>
    <p:sldId id="262" r:id="rId10"/>
    <p:sldId id="263" r:id="rId11"/>
    <p:sldId id="267" r:id="rId12"/>
  </p:sldIdLst>
  <p:sldSz cx="12192000" cy="6858000"/>
  <p:notesSz cx="6858000" cy="9144000"/>
  <p:embeddedFontLst>
    <p:embeddedFont>
      <p:font typeface="Alfa Slab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16D63-15CC-8009-C777-5889B2277FD8}" v="28" dt="2023-08-08T23:20:18.230"/>
    <p1510:client id="{D3DD7B03-3F83-8E4F-A488-6242F713BE86}" v="1" dt="2023-07-24T18:57:33.115"/>
    <p1510:client id="{DBD1A982-5FF4-80F0-0B7B-B36FDB18BDFB}" v="160" dt="2023-07-25T23:26:04.433"/>
    <p1510:client id="{E3FD395D-3E96-2669-B309-5E63B5B18950}" v="1" dt="2023-07-24T17:52:04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oodward" userId="S::michaelw@rand.org::471957fe-35af-4d31-99f7-42e66513632d" providerId="AD" clId="Web-{5585CFA6-B0CD-7EEE-ED42-91034AB72B05}"/>
    <pc:docChg chg="modSld">
      <pc:chgData name="Michael Woodward" userId="S::michaelw@rand.org::471957fe-35af-4d31-99f7-42e66513632d" providerId="AD" clId="Web-{5585CFA6-B0CD-7EEE-ED42-91034AB72B05}" dt="2023-10-05T19:26:44.875" v="3"/>
      <pc:docMkLst>
        <pc:docMk/>
      </pc:docMkLst>
      <pc:sldChg chg="modNotes">
        <pc:chgData name="Michael Woodward" userId="S::michaelw@rand.org::471957fe-35af-4d31-99f7-42e66513632d" providerId="AD" clId="Web-{5585CFA6-B0CD-7EEE-ED42-91034AB72B05}" dt="2023-10-05T19:26:44.875" v="3"/>
        <pc:sldMkLst>
          <pc:docMk/>
          <pc:sldMk cId="0" sldId="261"/>
        </pc:sldMkLst>
      </pc:sldChg>
    </pc:docChg>
  </pc:docChgLst>
  <pc:docChgLst>
    <pc:chgData name="Brian Kim" userId="S::briankim@rand.org::5773cfa6-5e3f-4d80-8bcb-a978123bb91b" providerId="AD" clId="Web-{E3FD395D-3E96-2669-B309-5E63B5B18950}"/>
    <pc:docChg chg="modSld">
      <pc:chgData name="Brian Kim" userId="S::briankim@rand.org::5773cfa6-5e3f-4d80-8bcb-a978123bb91b" providerId="AD" clId="Web-{E3FD395D-3E96-2669-B309-5E63B5B18950}" dt="2023-07-24T17:52:13.141" v="13"/>
      <pc:docMkLst>
        <pc:docMk/>
      </pc:docMkLst>
      <pc:sldChg chg="modNotes">
        <pc:chgData name="Brian Kim" userId="S::briankim@rand.org::5773cfa6-5e3f-4d80-8bcb-a978123bb91b" providerId="AD" clId="Web-{E3FD395D-3E96-2669-B309-5E63B5B18950}" dt="2023-07-24T17:51:47.234" v="0"/>
        <pc:sldMkLst>
          <pc:docMk/>
          <pc:sldMk cId="0" sldId="256"/>
        </pc:sldMkLst>
      </pc:sldChg>
      <pc:sldChg chg="modNotes">
        <pc:chgData name="Brian Kim" userId="S::briankim@rand.org::5773cfa6-5e3f-4d80-8bcb-a978123bb91b" providerId="AD" clId="Web-{E3FD395D-3E96-2669-B309-5E63B5B18950}" dt="2023-07-24T17:51:49.984" v="1"/>
        <pc:sldMkLst>
          <pc:docMk/>
          <pc:sldMk cId="0" sldId="257"/>
        </pc:sldMkLst>
      </pc:sldChg>
      <pc:sldChg chg="modNotes">
        <pc:chgData name="Brian Kim" userId="S::briankim@rand.org::5773cfa6-5e3f-4d80-8bcb-a978123bb91b" providerId="AD" clId="Web-{E3FD395D-3E96-2669-B309-5E63B5B18950}" dt="2023-07-24T17:51:52.641" v="3"/>
        <pc:sldMkLst>
          <pc:docMk/>
          <pc:sldMk cId="0" sldId="258"/>
        </pc:sldMkLst>
      </pc:sldChg>
      <pc:sldChg chg="modNotes">
        <pc:chgData name="Brian Kim" userId="S::briankim@rand.org::5773cfa6-5e3f-4d80-8bcb-a978123bb91b" providerId="AD" clId="Web-{E3FD395D-3E96-2669-B309-5E63B5B18950}" dt="2023-07-24T17:51:55.109" v="4"/>
        <pc:sldMkLst>
          <pc:docMk/>
          <pc:sldMk cId="0" sldId="259"/>
        </pc:sldMkLst>
      </pc:sldChg>
      <pc:sldChg chg="modNotes">
        <pc:chgData name="Brian Kim" userId="S::briankim@rand.org::5773cfa6-5e3f-4d80-8bcb-a978123bb91b" providerId="AD" clId="Web-{E3FD395D-3E96-2669-B309-5E63B5B18950}" dt="2023-07-24T17:51:57.141" v="6"/>
        <pc:sldMkLst>
          <pc:docMk/>
          <pc:sldMk cId="0" sldId="260"/>
        </pc:sldMkLst>
      </pc:sldChg>
      <pc:sldChg chg="modNotes">
        <pc:chgData name="Brian Kim" userId="S::briankim@rand.org::5773cfa6-5e3f-4d80-8bcb-a978123bb91b" providerId="AD" clId="Web-{E3FD395D-3E96-2669-B309-5E63B5B18950}" dt="2023-07-24T17:52:04.735" v="10"/>
        <pc:sldMkLst>
          <pc:docMk/>
          <pc:sldMk cId="0" sldId="261"/>
        </pc:sldMkLst>
      </pc:sldChg>
      <pc:sldChg chg="modNotes">
        <pc:chgData name="Brian Kim" userId="S::briankim@rand.org::5773cfa6-5e3f-4d80-8bcb-a978123bb91b" providerId="AD" clId="Web-{E3FD395D-3E96-2669-B309-5E63B5B18950}" dt="2023-07-24T17:52:10.141" v="11"/>
        <pc:sldMkLst>
          <pc:docMk/>
          <pc:sldMk cId="0" sldId="262"/>
        </pc:sldMkLst>
      </pc:sldChg>
      <pc:sldChg chg="modNotes">
        <pc:chgData name="Brian Kim" userId="S::briankim@rand.org::5773cfa6-5e3f-4d80-8bcb-a978123bb91b" providerId="AD" clId="Web-{E3FD395D-3E96-2669-B309-5E63B5B18950}" dt="2023-07-24T17:52:10.453" v="12"/>
        <pc:sldMkLst>
          <pc:docMk/>
          <pc:sldMk cId="0" sldId="263"/>
        </pc:sldMkLst>
      </pc:sldChg>
      <pc:sldChg chg="modNotes">
        <pc:chgData name="Brian Kim" userId="S::briankim@rand.org::5773cfa6-5e3f-4d80-8bcb-a978123bb91b" providerId="AD" clId="Web-{E3FD395D-3E96-2669-B309-5E63B5B18950}" dt="2023-07-24T17:52:13.141" v="13"/>
        <pc:sldMkLst>
          <pc:docMk/>
          <pc:sldMk cId="0" sldId="264"/>
        </pc:sldMkLst>
      </pc:sldChg>
    </pc:docChg>
  </pc:docChgLst>
  <pc:docChgLst>
    <pc:chgData name="Brian Kim" userId="S::briankim@rand.org::5773cfa6-5e3f-4d80-8bcb-a978123bb91b" providerId="AD" clId="Web-{D3DD7B03-3F83-8E4F-A488-6242F713BE86}"/>
    <pc:docChg chg="modSld">
      <pc:chgData name="Brian Kim" userId="S::briankim@rand.org::5773cfa6-5e3f-4d80-8bcb-a978123bb91b" providerId="AD" clId="Web-{D3DD7B03-3F83-8E4F-A488-6242F713BE86}" dt="2023-07-24T18:57:33.115" v="0" actId="14100"/>
      <pc:docMkLst>
        <pc:docMk/>
      </pc:docMkLst>
      <pc:sldChg chg="modSp">
        <pc:chgData name="Brian Kim" userId="S::briankim@rand.org::5773cfa6-5e3f-4d80-8bcb-a978123bb91b" providerId="AD" clId="Web-{D3DD7B03-3F83-8E4F-A488-6242F713BE86}" dt="2023-07-24T18:57:33.115" v="0" actId="14100"/>
        <pc:sldMkLst>
          <pc:docMk/>
          <pc:sldMk cId="0" sldId="257"/>
        </pc:sldMkLst>
        <pc:spChg chg="mod">
          <ac:chgData name="Brian Kim" userId="S::briankim@rand.org::5773cfa6-5e3f-4d80-8bcb-a978123bb91b" providerId="AD" clId="Web-{D3DD7B03-3F83-8E4F-A488-6242F713BE86}" dt="2023-07-24T18:57:33.115" v="0" actId="14100"/>
          <ac:spMkLst>
            <pc:docMk/>
            <pc:sldMk cId="0" sldId="257"/>
            <ac:spMk id="87" creationId="{00000000-0000-0000-0000-000000000000}"/>
          </ac:spMkLst>
        </pc:spChg>
      </pc:sldChg>
    </pc:docChg>
  </pc:docChgLst>
  <pc:docChgLst>
    <pc:chgData name="Eupha Jeanne Daramola" userId="S::edaramola@rand.org::5cc2176c-87d6-432a-b238-54c23d8d8192" providerId="AD" clId="Web-{22716D63-15CC-8009-C777-5889B2277FD8}"/>
    <pc:docChg chg="addSld delSld modSld">
      <pc:chgData name="Eupha Jeanne Daramola" userId="S::edaramola@rand.org::5cc2176c-87d6-432a-b238-54c23d8d8192" providerId="AD" clId="Web-{22716D63-15CC-8009-C777-5889B2277FD8}" dt="2023-08-08T23:20:18.230" v="27" actId="1076"/>
      <pc:docMkLst>
        <pc:docMk/>
      </pc:docMkLst>
      <pc:sldChg chg="modSp">
        <pc:chgData name="Eupha Jeanne Daramola" userId="S::edaramola@rand.org::5cc2176c-87d6-432a-b238-54c23d8d8192" providerId="AD" clId="Web-{22716D63-15CC-8009-C777-5889B2277FD8}" dt="2023-08-08T23:19:08.652" v="18" actId="1076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22716D63-15CC-8009-C777-5889B2277FD8}" dt="2023-08-08T23:19:08.652" v="18" actId="1076"/>
          <ac:spMkLst>
            <pc:docMk/>
            <pc:sldMk cId="0" sldId="256"/>
            <ac:spMk id="73" creationId="{00000000-0000-0000-0000-000000000000}"/>
          </ac:spMkLst>
        </pc:spChg>
      </pc:sldChg>
      <pc:sldChg chg="addSp delSp modSp">
        <pc:chgData name="Eupha Jeanne Daramola" userId="S::edaramola@rand.org::5cc2176c-87d6-432a-b238-54c23d8d8192" providerId="AD" clId="Web-{22716D63-15CC-8009-C777-5889B2277FD8}" dt="2023-08-08T20:38:35.159" v="4" actId="14100"/>
        <pc:sldMkLst>
          <pc:docMk/>
          <pc:sldMk cId="0" sldId="261"/>
        </pc:sldMkLst>
        <pc:picChg chg="add mod">
          <ac:chgData name="Eupha Jeanne Daramola" userId="S::edaramola@rand.org::5cc2176c-87d6-432a-b238-54c23d8d8192" providerId="AD" clId="Web-{22716D63-15CC-8009-C777-5889B2277FD8}" dt="2023-08-08T20:38:35.159" v="4" actId="14100"/>
          <ac:picMkLst>
            <pc:docMk/>
            <pc:sldMk cId="0" sldId="261"/>
            <ac:picMk id="2" creationId="{F79CDD80-7230-87B7-1203-D528C5D65FE3}"/>
          </ac:picMkLst>
        </pc:picChg>
        <pc:picChg chg="del">
          <ac:chgData name="Eupha Jeanne Daramola" userId="S::edaramola@rand.org::5cc2176c-87d6-432a-b238-54c23d8d8192" providerId="AD" clId="Web-{22716D63-15CC-8009-C777-5889B2277FD8}" dt="2023-08-08T20:38:12.612" v="0"/>
          <ac:picMkLst>
            <pc:docMk/>
            <pc:sldMk cId="0" sldId="261"/>
            <ac:picMk id="140" creationId="{00000000-0000-0000-0000-000000000000}"/>
          </ac:picMkLst>
        </pc:picChg>
      </pc:sldChg>
      <pc:sldChg chg="modSp">
        <pc:chgData name="Eupha Jeanne Daramola" userId="S::edaramola@rand.org::5cc2176c-87d6-432a-b238-54c23d8d8192" providerId="AD" clId="Web-{22716D63-15CC-8009-C777-5889B2277FD8}" dt="2023-08-08T23:19:50.621" v="23" actId="1076"/>
        <pc:sldMkLst>
          <pc:docMk/>
          <pc:sldMk cId="1113936187" sldId="265"/>
        </pc:sldMkLst>
        <pc:spChg chg="mod">
          <ac:chgData name="Eupha Jeanne Daramola" userId="S::edaramola@rand.org::5cc2176c-87d6-432a-b238-54c23d8d8192" providerId="AD" clId="Web-{22716D63-15CC-8009-C777-5889B2277FD8}" dt="2023-08-08T23:19:50.621" v="23" actId="1076"/>
          <ac:spMkLst>
            <pc:docMk/>
            <pc:sldMk cId="1113936187" sldId="265"/>
            <ac:spMk id="87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22716D63-15CC-8009-C777-5889B2277FD8}" dt="2023-08-08T23:19:20.683" v="19"/>
        <pc:sldMkLst>
          <pc:docMk/>
          <pc:sldMk cId="3059678582" sldId="266"/>
        </pc:sldMkLst>
        <pc:spChg chg="mod">
          <ac:chgData name="Eupha Jeanne Daramola" userId="S::edaramola@rand.org::5cc2176c-87d6-432a-b238-54c23d8d8192" providerId="AD" clId="Web-{22716D63-15CC-8009-C777-5889B2277FD8}" dt="2023-08-08T23:19:20.683" v="19"/>
          <ac:spMkLst>
            <pc:docMk/>
            <pc:sldMk cId="3059678582" sldId="266"/>
            <ac:spMk id="115" creationId="{00000000-0000-0000-0000-000000000000}"/>
          </ac:spMkLst>
        </pc:spChg>
      </pc:sldChg>
      <pc:sldChg chg="modSp">
        <pc:chgData name="Eupha Jeanne Daramola" userId="S::edaramola@rand.org::5cc2176c-87d6-432a-b238-54c23d8d8192" providerId="AD" clId="Web-{22716D63-15CC-8009-C777-5889B2277FD8}" dt="2023-08-08T23:20:18.230" v="27" actId="1076"/>
        <pc:sldMkLst>
          <pc:docMk/>
          <pc:sldMk cId="1988237943" sldId="267"/>
        </pc:sldMkLst>
        <pc:spChg chg="mod">
          <ac:chgData name="Eupha Jeanne Daramola" userId="S::edaramola@rand.org::5cc2176c-87d6-432a-b238-54c23d8d8192" providerId="AD" clId="Web-{22716D63-15CC-8009-C777-5889B2277FD8}" dt="2023-08-08T23:18:22.323" v="14" actId="20577"/>
          <ac:spMkLst>
            <pc:docMk/>
            <pc:sldMk cId="1988237943" sldId="267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22716D63-15CC-8009-C777-5889B2277FD8}" dt="2023-08-08T23:20:18.230" v="27" actId="1076"/>
          <ac:spMkLst>
            <pc:docMk/>
            <pc:sldMk cId="1988237943" sldId="267"/>
            <ac:spMk id="243" creationId="{00000000-0000-0000-0000-000000000000}"/>
          </ac:spMkLst>
        </pc:spChg>
      </pc:sldChg>
      <pc:sldChg chg="add del replId">
        <pc:chgData name="Eupha Jeanne Daramola" userId="S::edaramola@rand.org::5cc2176c-87d6-432a-b238-54c23d8d8192" providerId="AD" clId="Web-{22716D63-15CC-8009-C777-5889B2277FD8}" dt="2023-08-08T23:19:00.761" v="17"/>
        <pc:sldMkLst>
          <pc:docMk/>
          <pc:sldMk cId="1890903340" sldId="268"/>
        </pc:sldMkLst>
      </pc:sldChg>
    </pc:docChg>
  </pc:docChgLst>
  <pc:docChgLst>
    <pc:chgData name="Eupha Jeanne Daramola" userId="S::edaramola@rand.org::5cc2176c-87d6-432a-b238-54c23d8d8192" providerId="AD" clId="Web-{DBD1A982-5FF4-80F0-0B7B-B36FDB18BDFB}"/>
    <pc:docChg chg="addSld delSld modSld">
      <pc:chgData name="Eupha Jeanne Daramola" userId="S::edaramola@rand.org::5cc2176c-87d6-432a-b238-54c23d8d8192" providerId="AD" clId="Web-{DBD1A982-5FF4-80F0-0B7B-B36FDB18BDFB}" dt="2023-07-25T23:26:04.433" v="144" actId="20577"/>
      <pc:docMkLst>
        <pc:docMk/>
      </pc:docMkLst>
      <pc:sldChg chg="addSp delSp modSp">
        <pc:chgData name="Eupha Jeanne Daramola" userId="S::edaramola@rand.org::5cc2176c-87d6-432a-b238-54c23d8d8192" providerId="AD" clId="Web-{DBD1A982-5FF4-80F0-0B7B-B36FDB18BDFB}" dt="2023-07-25T23:19:32.783" v="24" actId="20577"/>
        <pc:sldMkLst>
          <pc:docMk/>
          <pc:sldMk cId="0" sldId="256"/>
        </pc:sldMkLst>
        <pc:spChg chg="mod">
          <ac:chgData name="Eupha Jeanne Daramola" userId="S::edaramola@rand.org::5cc2176c-87d6-432a-b238-54c23d8d8192" providerId="AD" clId="Web-{DBD1A982-5FF4-80F0-0B7B-B36FDB18BDFB}" dt="2023-07-25T23:19:32.783" v="24" actId="20577"/>
          <ac:spMkLst>
            <pc:docMk/>
            <pc:sldMk cId="0" sldId="256"/>
            <ac:spMk id="74" creationId="{00000000-0000-0000-0000-000000000000}"/>
          </ac:spMkLst>
        </pc:spChg>
        <pc:spChg chg="mod">
          <ac:chgData name="Eupha Jeanne Daramola" userId="S::edaramola@rand.org::5cc2176c-87d6-432a-b238-54c23d8d8192" providerId="AD" clId="Web-{DBD1A982-5FF4-80F0-0B7B-B36FDB18BDFB}" dt="2023-07-25T23:18:11.359" v="2" actId="1076"/>
          <ac:spMkLst>
            <pc:docMk/>
            <pc:sldMk cId="0" sldId="256"/>
            <ac:spMk id="76" creationId="{00000000-0000-0000-0000-000000000000}"/>
          </ac:spMkLst>
        </pc:spChg>
        <pc:picChg chg="add mod">
          <ac:chgData name="Eupha Jeanne Daramola" userId="S::edaramola@rand.org::5cc2176c-87d6-432a-b238-54c23d8d8192" providerId="AD" clId="Web-{DBD1A982-5FF4-80F0-0B7B-B36FDB18BDFB}" dt="2023-07-25T23:18:15.891" v="3" actId="1076"/>
          <ac:picMkLst>
            <pc:docMk/>
            <pc:sldMk cId="0" sldId="256"/>
            <ac:picMk id="2" creationId="{CCD3F895-EE4A-ED56-6031-0DBCE2C5E283}"/>
          </ac:picMkLst>
        </pc:picChg>
        <pc:picChg chg="del">
          <ac:chgData name="Eupha Jeanne Daramola" userId="S::edaramola@rand.org::5cc2176c-87d6-432a-b238-54c23d8d8192" providerId="AD" clId="Web-{DBD1A982-5FF4-80F0-0B7B-B36FDB18BDFB}" dt="2023-07-25T23:18:00.656" v="0"/>
          <ac:picMkLst>
            <pc:docMk/>
            <pc:sldMk cId="0" sldId="256"/>
            <ac:picMk id="75" creationId="{00000000-0000-0000-0000-000000000000}"/>
          </ac:picMkLst>
        </pc:picChg>
      </pc:sldChg>
      <pc:sldChg chg="del">
        <pc:chgData name="Eupha Jeanne Daramola" userId="S::edaramola@rand.org::5cc2176c-87d6-432a-b238-54c23d8d8192" providerId="AD" clId="Web-{DBD1A982-5FF4-80F0-0B7B-B36FDB18BDFB}" dt="2023-07-25T23:19:34.939" v="25"/>
        <pc:sldMkLst>
          <pc:docMk/>
          <pc:sldMk cId="0" sldId="257"/>
        </pc:sldMkLst>
      </pc:sldChg>
      <pc:sldChg chg="del">
        <pc:chgData name="Eupha Jeanne Daramola" userId="S::edaramola@rand.org::5cc2176c-87d6-432a-b238-54c23d8d8192" providerId="AD" clId="Web-{DBD1A982-5FF4-80F0-0B7B-B36FDB18BDFB}" dt="2023-07-25T23:19:39.705" v="26"/>
        <pc:sldMkLst>
          <pc:docMk/>
          <pc:sldMk cId="0" sldId="258"/>
        </pc:sldMkLst>
      </pc:sldChg>
      <pc:sldChg chg="del">
        <pc:chgData name="Eupha Jeanne Daramola" userId="S::edaramola@rand.org::5cc2176c-87d6-432a-b238-54c23d8d8192" providerId="AD" clId="Web-{DBD1A982-5FF4-80F0-0B7B-B36FDB18BDFB}" dt="2023-07-25T23:25:27.432" v="111"/>
        <pc:sldMkLst>
          <pc:docMk/>
          <pc:sldMk cId="0" sldId="260"/>
        </pc:sldMkLst>
      </pc:sldChg>
      <pc:sldChg chg="modSp">
        <pc:chgData name="Eupha Jeanne Daramola" userId="S::edaramola@rand.org::5cc2176c-87d6-432a-b238-54c23d8d8192" providerId="AD" clId="Web-{DBD1A982-5FF4-80F0-0B7B-B36FDB18BDFB}" dt="2023-07-25T23:23:53.961" v="43" actId="14100"/>
        <pc:sldMkLst>
          <pc:docMk/>
          <pc:sldMk cId="0" sldId="262"/>
        </pc:sldMkLst>
        <pc:spChg chg="mod">
          <ac:chgData name="Eupha Jeanne Daramola" userId="S::edaramola@rand.org::5cc2176c-87d6-432a-b238-54c23d8d8192" providerId="AD" clId="Web-{DBD1A982-5FF4-80F0-0B7B-B36FDB18BDFB}" dt="2023-07-25T23:23:53.961" v="43" actId="14100"/>
          <ac:spMkLst>
            <pc:docMk/>
            <pc:sldMk cId="0" sldId="262"/>
            <ac:spMk id="150" creationId="{00000000-0000-0000-0000-000000000000}"/>
          </ac:spMkLst>
        </pc:spChg>
      </pc:sldChg>
      <pc:sldChg chg="del">
        <pc:chgData name="Eupha Jeanne Daramola" userId="S::edaramola@rand.org::5cc2176c-87d6-432a-b238-54c23d8d8192" providerId="AD" clId="Web-{DBD1A982-5FF4-80F0-0B7B-B36FDB18BDFB}" dt="2023-07-25T23:24:19.728" v="45"/>
        <pc:sldMkLst>
          <pc:docMk/>
          <pc:sldMk cId="0" sldId="264"/>
        </pc:sldMkLst>
      </pc:sldChg>
      <pc:sldChg chg="add">
        <pc:chgData name="Eupha Jeanne Daramola" userId="S::edaramola@rand.org::5cc2176c-87d6-432a-b238-54c23d8d8192" providerId="AD" clId="Web-{DBD1A982-5FF4-80F0-0B7B-B36FDB18BDFB}" dt="2023-07-25T23:19:39.908" v="27"/>
        <pc:sldMkLst>
          <pc:docMk/>
          <pc:sldMk cId="1113936187" sldId="265"/>
        </pc:sldMkLst>
      </pc:sldChg>
      <pc:sldChg chg="add">
        <pc:chgData name="Eupha Jeanne Daramola" userId="S::edaramola@rand.org::5cc2176c-87d6-432a-b238-54c23d8d8192" providerId="AD" clId="Web-{DBD1A982-5FF4-80F0-0B7B-B36FDB18BDFB}" dt="2023-07-25T23:19:51.002" v="28"/>
        <pc:sldMkLst>
          <pc:docMk/>
          <pc:sldMk cId="3059678582" sldId="266"/>
        </pc:sldMkLst>
      </pc:sldChg>
      <pc:sldChg chg="modSp add">
        <pc:chgData name="Eupha Jeanne Daramola" userId="S::edaramola@rand.org::5cc2176c-87d6-432a-b238-54c23d8d8192" providerId="AD" clId="Web-{DBD1A982-5FF4-80F0-0B7B-B36FDB18BDFB}" dt="2023-07-25T23:26:04.433" v="144" actId="20577"/>
        <pc:sldMkLst>
          <pc:docMk/>
          <pc:sldMk cId="1988237943" sldId="267"/>
        </pc:sldMkLst>
        <pc:spChg chg="mod">
          <ac:chgData name="Eupha Jeanne Daramola" userId="S::edaramola@rand.org::5cc2176c-87d6-432a-b238-54c23d8d8192" providerId="AD" clId="Web-{DBD1A982-5FF4-80F0-0B7B-B36FDB18BDFB}" dt="2023-07-25T23:25:31.776" v="112" actId="20577"/>
          <ac:spMkLst>
            <pc:docMk/>
            <pc:sldMk cId="1988237943" sldId="267"/>
            <ac:spMk id="3" creationId="{7BC6EC7F-AB9D-839C-9D87-6FAF71BDE3F8}"/>
          </ac:spMkLst>
        </pc:spChg>
        <pc:spChg chg="mod">
          <ac:chgData name="Eupha Jeanne Daramola" userId="S::edaramola@rand.org::5cc2176c-87d6-432a-b238-54c23d8d8192" providerId="AD" clId="Web-{DBD1A982-5FF4-80F0-0B7B-B36FDB18BDFB}" dt="2023-07-25T23:26:04.433" v="144" actId="20577"/>
          <ac:spMkLst>
            <pc:docMk/>
            <pc:sldMk cId="1988237943" sldId="267"/>
            <ac:spMk id="4" creationId="{829CEB52-73DA-123E-55B7-6F77E2151C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alert.com/video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rgbClr val="231F2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3ba8825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c33ba8825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114" name="Google Shape;114;gc33ba8825d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33ba882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c33ba882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sym typeface="Nunito"/>
                <a:hlinkClick r:id="rId3"/>
              </a:rPr>
              <a:t>https://www.projectalert.com/videos</a:t>
            </a:r>
            <a:endParaRPr lang="en-US">
              <a:sym typeface="Nuni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="1">
              <a:solidFill>
                <a:srgbClr val="000000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Nunito"/>
                <a:ea typeface="Nunito"/>
                <a:cs typeface="Nunito"/>
                <a:sym typeface="Nunito"/>
              </a:rPr>
              <a:t>Show and Discuss Video: Clearing the Air (14 min.)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gc33ba8825d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33ba8825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c33ba8825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144" name="Google Shape;144;gc33ba8825d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33ba8825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c33ba8825d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154" name="Google Shape;154;gc33ba8825d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4390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120175" y="2204075"/>
            <a:ext cx="66969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Why is it difficult to stop vaping and smoking?</a:t>
            </a:r>
            <a:endParaRPr sz="3200" b="1" dirty="0">
              <a:latin typeface="Nunito"/>
              <a:ea typeface="Nunito"/>
              <a:cs typeface="Nunito"/>
              <a:sym typeface="Nunito"/>
            </a:endParaRPr>
          </a:p>
          <a:p>
            <a:pPr>
              <a:spcBef>
                <a:spcPts val="3600"/>
              </a:spcBef>
              <a:spcAft>
                <a:spcPts val="1000"/>
              </a:spcAft>
            </a:pPr>
            <a:r>
              <a:rPr lang="en-US" sz="3200" b="1" dirty="0">
                <a:latin typeface="Nunito"/>
                <a:ea typeface="Nunito"/>
                <a:cs typeface="Nunito"/>
                <a:sym typeface="Nunito"/>
              </a:rPr>
              <a:t>How can you help someone quit? </a:t>
            </a:r>
            <a:endParaRPr lang="en-US" sz="3200" b="1" dirty="0">
              <a:latin typeface="Nunito"/>
              <a:ea typeface="Nunito"/>
              <a:cs typeface="Nuni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290818" y="492637"/>
            <a:ext cx="6630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10: Smoking and Vaping Cessation</a:t>
            </a:r>
            <a:endParaRPr sz="29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3560275" y="18392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10101" t="2906" r="16162" b="7391"/>
          <a:stretch/>
        </p:blipFill>
        <p:spPr>
          <a:xfrm>
            <a:off x="318050" y="352900"/>
            <a:ext cx="2902225" cy="615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CD3F895-EE4A-ED56-6031-0DBCE2C5E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337" y="281249"/>
            <a:ext cx="21336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4390" y="99399"/>
            <a:ext cx="11966700" cy="6659100"/>
          </a:xfrm>
          <a:prstGeom prst="rect">
            <a:avLst/>
          </a:prstGeom>
          <a:noFill/>
          <a:ln w="228600" cap="flat" cmpd="sng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3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94852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7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120175" y="2127875"/>
            <a:ext cx="6696900" cy="4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Nunito"/>
                <a:ea typeface="Nunito"/>
                <a:cs typeface="Nunito"/>
                <a:sym typeface="Nunito"/>
              </a:rPr>
              <a:t>Why is it difficult to stop vaping and smoking?</a:t>
            </a: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Font typeface="Nunito"/>
              <a:buChar char="★"/>
            </a:pPr>
            <a:endParaRPr sz="32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530900" y="503075"/>
            <a:ext cx="6630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Quitting Is Not Easy!</a:t>
            </a:r>
            <a:endParaRPr sz="38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>
            <a:off x="3560275" y="14582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l="10101" t="2906" r="16162" b="7391"/>
          <a:stretch/>
        </p:blipFill>
        <p:spPr>
          <a:xfrm>
            <a:off x="318050" y="352900"/>
            <a:ext cx="2902225" cy="615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940100" y="503075"/>
            <a:ext cx="6630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 Clearing the Air</a:t>
            </a:r>
            <a:endParaRPr sz="38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139" name="Google Shape;139;p20"/>
          <p:cNvCxnSpPr/>
          <p:nvPr/>
        </p:nvCxnSpPr>
        <p:spPr>
          <a:xfrm>
            <a:off x="969475" y="14582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79CDD80-7230-87B7-1203-D528C5D6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62" y="1863661"/>
            <a:ext cx="5151314" cy="43322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064300" y="503075"/>
            <a:ext cx="6630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Making Quitting Lists</a:t>
            </a:r>
            <a:endParaRPr sz="38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148" name="Google Shape;148;p21"/>
          <p:cNvCxnSpPr/>
          <p:nvPr/>
        </p:nvCxnSpPr>
        <p:spPr>
          <a:xfrm>
            <a:off x="4169875" y="14582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l="16011" r="12860" b="7037"/>
          <a:stretch/>
        </p:blipFill>
        <p:spPr>
          <a:xfrm>
            <a:off x="603975" y="264626"/>
            <a:ext cx="3603859" cy="61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4807053" y="1717932"/>
            <a:ext cx="6931474" cy="43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Char char="•"/>
            </a:pPr>
            <a:r>
              <a:rPr lang="en-US" sz="3100" dirty="0">
                <a:latin typeface="Nunito"/>
                <a:ea typeface="Nunito"/>
                <a:sym typeface="Nunito"/>
              </a:rPr>
              <a:t>What gets people to quit?</a:t>
            </a:r>
            <a:endParaRPr lang="en-US" sz="3100">
              <a:latin typeface="Nunito"/>
              <a:ea typeface="Nunito"/>
            </a:endParaRPr>
          </a:p>
          <a:p>
            <a:pPr marL="285750" indent="-285750">
              <a:buChar char="•"/>
            </a:pPr>
            <a:r>
              <a:rPr lang="en-US" sz="3100" dirty="0">
                <a:latin typeface="Nunito"/>
                <a:ea typeface="Nunito"/>
                <a:sym typeface="Nunito"/>
              </a:rPr>
              <a:t>How do people quit?</a:t>
            </a:r>
            <a:endParaRPr lang="en-US" sz="3100">
              <a:latin typeface="Nunito"/>
              <a:ea typeface="Nunito"/>
            </a:endParaRPr>
          </a:p>
          <a:p>
            <a:pPr marL="285750" indent="-285750">
              <a:buChar char="•"/>
            </a:pPr>
            <a:r>
              <a:rPr lang="en-US" sz="3100" dirty="0">
                <a:latin typeface="Nunito"/>
                <a:ea typeface="Nunito"/>
                <a:sym typeface="Nunito"/>
              </a:rPr>
              <a:t>What are the good things you get from quitting?</a:t>
            </a:r>
            <a:endParaRPr lang="en-US" sz="3100">
              <a:latin typeface="Nunito"/>
              <a:ea typeface="Nunito"/>
            </a:endParaRPr>
          </a:p>
          <a:p>
            <a:pPr marL="285750" indent="-285750">
              <a:buChar char="•"/>
            </a:pPr>
            <a:r>
              <a:rPr lang="en-US" sz="3100" dirty="0">
                <a:latin typeface="Nunito"/>
                <a:ea typeface="Nunito"/>
                <a:sym typeface="Nunito"/>
              </a:rPr>
              <a:t>How can you help a friend or family member who is trying to quit?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100" b="1" dirty="0"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Nunito"/>
                <a:ea typeface="Nunito"/>
                <a:cs typeface="Nunito"/>
                <a:sym typeface="Nunito"/>
              </a:rPr>
              <a:t>Get into groups and choose a Recorder and a Reporter.</a:t>
            </a:r>
            <a:endParaRPr sz="2800" b="1"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064300" y="503075"/>
            <a:ext cx="66303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Making Changes</a:t>
            </a:r>
            <a:endParaRPr sz="38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158" name="Google Shape;158;p22"/>
          <p:cNvCxnSpPr/>
          <p:nvPr/>
        </p:nvCxnSpPr>
        <p:spPr>
          <a:xfrm>
            <a:off x="4169875" y="1458275"/>
            <a:ext cx="635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l="16011" r="12860" b="7037"/>
          <a:stretch/>
        </p:blipFill>
        <p:spPr>
          <a:xfrm>
            <a:off x="603975" y="264626"/>
            <a:ext cx="3603859" cy="61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5078450" y="2396425"/>
            <a:ext cx="601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Nunito"/>
                <a:ea typeface="Nunito"/>
                <a:cs typeface="Nunito"/>
                <a:sym typeface="Nunito"/>
              </a:rPr>
              <a:t>What are some habits you’d like to change?</a:t>
            </a:r>
            <a:endParaRPr sz="35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4390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5151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Learned why it's so hard to quit smoking.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Thought about how we could help someone quit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Considered a change we want to make in our own lives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Review what we have learned in Project ALERT!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794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094561-4b20-4993-97f5-f88802015e17">
      <Terms xmlns="http://schemas.microsoft.com/office/infopath/2007/PartnerControls"/>
    </lcf76f155ced4ddcb4097134ff3c332f>
    <TaxCatchAll xmlns="df4f8385-08de-4497-bfbc-3f2553aed4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F3B56F3074A86C393DE1958096A" ma:contentTypeVersion="14" ma:contentTypeDescription="Create a new document." ma:contentTypeScope="" ma:versionID="5f99bb46951831df22c2a829f3ebac4a">
  <xsd:schema xmlns:xsd="http://www.w3.org/2001/XMLSchema" xmlns:xs="http://www.w3.org/2001/XMLSchema" xmlns:p="http://schemas.microsoft.com/office/2006/metadata/properties" xmlns:ns2="4a094561-4b20-4993-97f5-f88802015e17" xmlns:ns3="df4f8385-08de-4497-bfbc-3f2553aed4c9" targetNamespace="http://schemas.microsoft.com/office/2006/metadata/properties" ma:root="true" ma:fieldsID="8e119e4df58dd3ea7bd1d6944bf8416c" ns2:_="" ns3:_="">
    <xsd:import namespace="4a094561-4b20-4993-97f5-f88802015e17"/>
    <xsd:import namespace="df4f8385-08de-4497-bfbc-3f2553aed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94561-4b20-4993-97f5-f88802015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717ef87-b198-4e8e-a219-eaced2cf0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f8385-08de-4497-bfbc-3f2553aed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d1a164-1baf-45b2-9955-e604d68c1ab6}" ma:internalName="TaxCatchAll" ma:showField="CatchAllData" ma:web="df4f8385-08de-4497-bfbc-3f2553ae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A7881B-48CE-42E1-B9EB-4B817F4D3EDF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customXml/itemProps2.xml><?xml version="1.0" encoding="utf-8"?>
<ds:datastoreItem xmlns:ds="http://schemas.openxmlformats.org/officeDocument/2006/customXml" ds:itemID="{730C62C4-A396-4F26-BCF5-431CB8621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B300A-C5B1-4A8C-922D-35F9DA4C1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94561-4b20-4993-97f5-f88802015e17"/>
    <ds:schemaRef ds:uri="df4f8385-08de-4497-bfbc-3f2553aed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58</cp:revision>
  <dcterms:modified xsi:type="dcterms:W3CDTF">2023-10-05T19:26:53Z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0x010100643FBF3B56F3074A86C393DE1958096A</vt:lpwstr>
  </property>
  <property fmtid="{D5CDD505-2E9C-101B-9397-08002B2CF9AE}" pid="3" name="MediaServiceImageTags">
    <vt:lpwstr/>
  </property>
</Properties>
</file>