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6"/>
  </p:notesMasterIdLst>
  <p:sldIdLst>
    <p:sldId id="256" r:id="rId5"/>
    <p:sldId id="257" r:id="rId6"/>
    <p:sldId id="259" r:id="rId7"/>
    <p:sldId id="260" r:id="rId8"/>
    <p:sldId id="261" r:id="rId9"/>
    <p:sldId id="263" r:id="rId10"/>
    <p:sldId id="265" r:id="rId11"/>
    <p:sldId id="267" r:id="rId12"/>
    <p:sldId id="272" r:id="rId13"/>
    <p:sldId id="270" r:id="rId14"/>
    <p:sldId id="271" r:id="rId15"/>
  </p:sldIdLst>
  <p:sldSz cx="12192000" cy="6858000"/>
  <p:notesSz cx="6858000" cy="9144000"/>
  <p:embeddedFontLst>
    <p:embeddedFont>
      <p:font typeface="Alfa Slab One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unito" pitchFamily="2" charset="0"/>
      <p:regular r:id="rId22"/>
      <p:bold r:id="rId23"/>
      <p:italic r:id="rId24"/>
      <p:boldItalic r:id="rId25"/>
    </p:embeddedFont>
    <p:embeddedFont>
      <p:font typeface="Proxima Nova" panose="020B060402020202020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97F84-C4F6-47D6-B0CC-9E8F19B1F057}" v="3" dt="2023-10-05T18:17:33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404" autoAdjust="0"/>
  </p:normalViewPr>
  <p:slideViewPr>
    <p:cSldViewPr snapToGrid="0">
      <p:cViewPr varScale="1">
        <p:scale>
          <a:sx n="38" d="100"/>
          <a:sy n="38" d="100"/>
        </p:scale>
        <p:origin x="1620" y="-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pha Jeanne Daramola" userId="S::edaramola@rand.org::5cc2176c-87d6-432a-b238-54c23d8d8192" providerId="AD" clId="Web-{017734D3-92F5-5DAB-6A77-45296725AB84}"/>
    <pc:docChg chg="modSld">
      <pc:chgData name="Eupha Jeanne Daramola" userId="S::edaramola@rand.org::5cc2176c-87d6-432a-b238-54c23d8d8192" providerId="AD" clId="Web-{017734D3-92F5-5DAB-6A77-45296725AB84}" dt="2023-08-08T21:01:52.243" v="13" actId="20577"/>
      <pc:docMkLst>
        <pc:docMk/>
      </pc:docMkLst>
      <pc:sldChg chg="modSp">
        <pc:chgData name="Eupha Jeanne Daramola" userId="S::edaramola@rand.org::5cc2176c-87d6-432a-b238-54c23d8d8192" providerId="AD" clId="Web-{017734D3-92F5-5DAB-6A77-45296725AB84}" dt="2023-08-08T21:01:52.243" v="13" actId="20577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017734D3-92F5-5DAB-6A77-45296725AB84}" dt="2023-08-08T21:01:52.243" v="13" actId="20577"/>
          <ac:spMkLst>
            <pc:docMk/>
            <pc:sldMk cId="0" sldId="256"/>
            <ac:spMk id="74" creationId="{00000000-0000-0000-0000-000000000000}"/>
          </ac:spMkLst>
        </pc:spChg>
      </pc:sldChg>
      <pc:sldChg chg="addSp delSp modSp">
        <pc:chgData name="Eupha Jeanne Daramola" userId="S::edaramola@rand.org::5cc2176c-87d6-432a-b238-54c23d8d8192" providerId="AD" clId="Web-{017734D3-92F5-5DAB-6A77-45296725AB84}" dt="2023-08-08T19:20:15.247" v="7" actId="1076"/>
        <pc:sldMkLst>
          <pc:docMk/>
          <pc:sldMk cId="0" sldId="270"/>
        </pc:sldMkLst>
        <pc:picChg chg="add mod">
          <ac:chgData name="Eupha Jeanne Daramola" userId="S::edaramola@rand.org::5cc2176c-87d6-432a-b238-54c23d8d8192" providerId="AD" clId="Web-{017734D3-92F5-5DAB-6A77-45296725AB84}" dt="2023-08-08T19:20:15.247" v="7" actId="1076"/>
          <ac:picMkLst>
            <pc:docMk/>
            <pc:sldMk cId="0" sldId="270"/>
            <ac:picMk id="2" creationId="{8D68B855-E606-2B4A-9523-EC6BDF7BCACB}"/>
          </ac:picMkLst>
        </pc:picChg>
        <pc:picChg chg="del">
          <ac:chgData name="Eupha Jeanne Daramola" userId="S::edaramola@rand.org::5cc2176c-87d6-432a-b238-54c23d8d8192" providerId="AD" clId="Web-{017734D3-92F5-5DAB-6A77-45296725AB84}" dt="2023-08-08T19:19:57.169" v="3"/>
          <ac:picMkLst>
            <pc:docMk/>
            <pc:sldMk cId="0" sldId="270"/>
            <ac:picMk id="237" creationId="{00000000-0000-0000-0000-000000000000}"/>
          </ac:picMkLst>
        </pc:picChg>
      </pc:sldChg>
      <pc:sldChg chg="modSp">
        <pc:chgData name="Eupha Jeanne Daramola" userId="S::edaramola@rand.org::5cc2176c-87d6-432a-b238-54c23d8d8192" providerId="AD" clId="Web-{017734D3-92F5-5DAB-6A77-45296725AB84}" dt="2023-08-08T19:15:27.275" v="2" actId="20577"/>
        <pc:sldMkLst>
          <pc:docMk/>
          <pc:sldMk cId="0" sldId="271"/>
        </pc:sldMkLst>
        <pc:spChg chg="mod">
          <ac:chgData name="Eupha Jeanne Daramola" userId="S::edaramola@rand.org::5cc2176c-87d6-432a-b238-54c23d8d8192" providerId="AD" clId="Web-{017734D3-92F5-5DAB-6A77-45296725AB84}" dt="2023-08-08T19:15:27.275" v="2" actId="20577"/>
          <ac:spMkLst>
            <pc:docMk/>
            <pc:sldMk cId="0" sldId="271"/>
            <ac:spMk id="3" creationId="{7BC6EC7F-AB9D-839C-9D87-6FAF71BDE3F8}"/>
          </ac:spMkLst>
        </pc:spChg>
      </pc:sldChg>
    </pc:docChg>
  </pc:docChgLst>
  <pc:docChgLst>
    <pc:chgData name="Eupha Jeanne Daramola" userId="S::edaramola@rand.org::5cc2176c-87d6-432a-b238-54c23d8d8192" providerId="AD" clId="Web-{27DC44A3-68D4-8C70-497A-0AC49CC0D9A0}"/>
    <pc:docChg chg="modSld">
      <pc:chgData name="Eupha Jeanne Daramola" userId="S::edaramola@rand.org::5cc2176c-87d6-432a-b238-54c23d8d8192" providerId="AD" clId="Web-{27DC44A3-68D4-8C70-497A-0AC49CC0D9A0}" dt="2023-07-24T22:30:00.055" v="6" actId="1076"/>
      <pc:docMkLst>
        <pc:docMk/>
      </pc:docMkLst>
      <pc:sldChg chg="modSp">
        <pc:chgData name="Eupha Jeanne Daramola" userId="S::edaramola@rand.org::5cc2176c-87d6-432a-b238-54c23d8d8192" providerId="AD" clId="Web-{27DC44A3-68D4-8C70-497A-0AC49CC0D9A0}" dt="2023-07-24T22:28:57.147" v="5" actId="20577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27DC44A3-68D4-8C70-497A-0AC49CC0D9A0}" dt="2023-07-24T22:28:57.147" v="5" actId="20577"/>
          <ac:spMkLst>
            <pc:docMk/>
            <pc:sldMk cId="0" sldId="256"/>
            <ac:spMk id="74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27DC44A3-68D4-8C70-497A-0AC49CC0D9A0}" dt="2023-07-24T22:30:00.055" v="6" actId="1076"/>
        <pc:sldMkLst>
          <pc:docMk/>
          <pc:sldMk cId="0" sldId="260"/>
        </pc:sldMkLst>
        <pc:picChg chg="mod">
          <ac:chgData name="Eupha Jeanne Daramola" userId="S::edaramola@rand.org::5cc2176c-87d6-432a-b238-54c23d8d8192" providerId="AD" clId="Web-{27DC44A3-68D4-8C70-497A-0AC49CC0D9A0}" dt="2023-07-24T22:30:00.055" v="6" actId="1076"/>
          <ac:picMkLst>
            <pc:docMk/>
            <pc:sldMk cId="0" sldId="260"/>
            <ac:picMk id="132" creationId="{00000000-0000-0000-0000-000000000000}"/>
          </ac:picMkLst>
        </pc:picChg>
      </pc:sldChg>
    </pc:docChg>
  </pc:docChgLst>
  <pc:docChgLst>
    <pc:chgData name="Eupha Jeanne Daramola" userId="S::edaramola@rand.org::5cc2176c-87d6-432a-b238-54c23d8d8192" providerId="AD" clId="Web-{A424F005-5807-A43A-DE79-B805523D4B39}"/>
    <pc:docChg chg="modSld">
      <pc:chgData name="Eupha Jeanne Daramola" userId="S::edaramola@rand.org::5cc2176c-87d6-432a-b238-54c23d8d8192" providerId="AD" clId="Web-{A424F005-5807-A43A-DE79-B805523D4B39}" dt="2023-06-30T22:37:37.269" v="125"/>
      <pc:docMkLst>
        <pc:docMk/>
      </pc:docMkLst>
      <pc:sldChg chg="modNotes">
        <pc:chgData name="Eupha Jeanne Daramola" userId="S::edaramola@rand.org::5cc2176c-87d6-432a-b238-54c23d8d8192" providerId="AD" clId="Web-{A424F005-5807-A43A-DE79-B805523D4B39}" dt="2023-06-30T22:28:15.544" v="23"/>
        <pc:sldMkLst>
          <pc:docMk/>
          <pc:sldMk cId="0" sldId="256"/>
        </pc:sldMkLst>
      </pc:sldChg>
      <pc:sldChg chg="modNotes">
        <pc:chgData name="Eupha Jeanne Daramola" userId="S::edaramola@rand.org::5cc2176c-87d6-432a-b238-54c23d8d8192" providerId="AD" clId="Web-{A424F005-5807-A43A-DE79-B805523D4B39}" dt="2023-06-30T22:30:21.889" v="35"/>
        <pc:sldMkLst>
          <pc:docMk/>
          <pc:sldMk cId="0" sldId="257"/>
        </pc:sldMkLst>
      </pc:sldChg>
      <pc:sldChg chg="modNotes">
        <pc:chgData name="Eupha Jeanne Daramola" userId="S::edaramola@rand.org::5cc2176c-87d6-432a-b238-54c23d8d8192" providerId="AD" clId="Web-{A424F005-5807-A43A-DE79-B805523D4B39}" dt="2023-06-30T22:30:42.858" v="36"/>
        <pc:sldMkLst>
          <pc:docMk/>
          <pc:sldMk cId="0" sldId="260"/>
        </pc:sldMkLst>
      </pc:sldChg>
      <pc:sldChg chg="modNotes">
        <pc:chgData name="Eupha Jeanne Daramola" userId="S::edaramola@rand.org::5cc2176c-87d6-432a-b238-54c23d8d8192" providerId="AD" clId="Web-{A424F005-5807-A43A-DE79-B805523D4B39}" dt="2023-06-30T22:34:38.549" v="109"/>
        <pc:sldMkLst>
          <pc:docMk/>
          <pc:sldMk cId="0" sldId="261"/>
        </pc:sldMkLst>
      </pc:sldChg>
      <pc:sldChg chg="modNotes">
        <pc:chgData name="Eupha Jeanne Daramola" userId="S::edaramola@rand.org::5cc2176c-87d6-432a-b238-54c23d8d8192" providerId="AD" clId="Web-{A424F005-5807-A43A-DE79-B805523D4B39}" dt="2023-06-30T22:31:58.172" v="86"/>
        <pc:sldMkLst>
          <pc:docMk/>
          <pc:sldMk cId="0" sldId="263"/>
        </pc:sldMkLst>
      </pc:sldChg>
      <pc:sldChg chg="modNotes">
        <pc:chgData name="Eupha Jeanne Daramola" userId="S::edaramola@rand.org::5cc2176c-87d6-432a-b238-54c23d8d8192" providerId="AD" clId="Web-{A424F005-5807-A43A-DE79-B805523D4B39}" dt="2023-06-30T22:37:07.300" v="119"/>
        <pc:sldMkLst>
          <pc:docMk/>
          <pc:sldMk cId="0" sldId="265"/>
        </pc:sldMkLst>
      </pc:sldChg>
      <pc:sldChg chg="modNotes">
        <pc:chgData name="Eupha Jeanne Daramola" userId="S::edaramola@rand.org::5cc2176c-87d6-432a-b238-54c23d8d8192" providerId="AD" clId="Web-{A424F005-5807-A43A-DE79-B805523D4B39}" dt="2023-06-30T22:32:54.985" v="95"/>
        <pc:sldMkLst>
          <pc:docMk/>
          <pc:sldMk cId="0" sldId="267"/>
        </pc:sldMkLst>
      </pc:sldChg>
      <pc:sldChg chg="modNotes">
        <pc:chgData name="Eupha Jeanne Daramola" userId="S::edaramola@rand.org::5cc2176c-87d6-432a-b238-54c23d8d8192" providerId="AD" clId="Web-{A424F005-5807-A43A-DE79-B805523D4B39}" dt="2023-06-30T22:37:37.269" v="125"/>
        <pc:sldMkLst>
          <pc:docMk/>
          <pc:sldMk cId="0" sldId="270"/>
        </pc:sldMkLst>
      </pc:sldChg>
      <pc:sldChg chg="modNotes">
        <pc:chgData name="Eupha Jeanne Daramola" userId="S::edaramola@rand.org::5cc2176c-87d6-432a-b238-54c23d8d8192" providerId="AD" clId="Web-{A424F005-5807-A43A-DE79-B805523D4B39}" dt="2023-06-30T22:37:25.191" v="121"/>
        <pc:sldMkLst>
          <pc:docMk/>
          <pc:sldMk cId="0" sldId="271"/>
        </pc:sldMkLst>
      </pc:sldChg>
      <pc:sldChg chg="modNotes">
        <pc:chgData name="Eupha Jeanne Daramola" userId="S::edaramola@rand.org::5cc2176c-87d6-432a-b238-54c23d8d8192" providerId="AD" clId="Web-{A424F005-5807-A43A-DE79-B805523D4B39}" dt="2023-06-30T22:33:07.516" v="96"/>
        <pc:sldMkLst>
          <pc:docMk/>
          <pc:sldMk cId="1480602864" sldId="272"/>
        </pc:sldMkLst>
      </pc:sldChg>
    </pc:docChg>
  </pc:docChgLst>
  <pc:docChgLst>
    <pc:chgData name="Brian Kim" userId="S::briankim@rand.org::5773cfa6-5e3f-4d80-8bcb-a978123bb91b" providerId="AD" clId="Web-{4F180AE7-4A83-5E74-B213-6353B7E98FF1}"/>
    <pc:docChg chg="modSld">
      <pc:chgData name="Brian Kim" userId="S::briankim@rand.org::5773cfa6-5e3f-4d80-8bcb-a978123bb91b" providerId="AD" clId="Web-{4F180AE7-4A83-5E74-B213-6353B7E98FF1}" dt="2023-07-24T16:38:12.132" v="13"/>
      <pc:docMkLst>
        <pc:docMk/>
      </pc:docMkLst>
      <pc:sldChg chg="modNotes">
        <pc:chgData name="Brian Kim" userId="S::briankim@rand.org::5773cfa6-5e3f-4d80-8bcb-a978123bb91b" providerId="AD" clId="Web-{4F180AE7-4A83-5E74-B213-6353B7E98FF1}" dt="2023-07-24T16:38:09.116" v="1"/>
        <pc:sldMkLst>
          <pc:docMk/>
          <pc:sldMk cId="0" sldId="256"/>
        </pc:sldMkLst>
      </pc:sldChg>
      <pc:sldChg chg="modNotes">
        <pc:chgData name="Brian Kim" userId="S::briankim@rand.org::5773cfa6-5e3f-4d80-8bcb-a978123bb91b" providerId="AD" clId="Web-{4F180AE7-4A83-5E74-B213-6353B7E98FF1}" dt="2023-07-24T16:38:09.210" v="3"/>
        <pc:sldMkLst>
          <pc:docMk/>
          <pc:sldMk cId="0" sldId="257"/>
        </pc:sldMkLst>
      </pc:sldChg>
      <pc:sldChg chg="modNotes">
        <pc:chgData name="Brian Kim" userId="S::briankim@rand.org::5773cfa6-5e3f-4d80-8bcb-a978123bb91b" providerId="AD" clId="Web-{4F180AE7-4A83-5E74-B213-6353B7E98FF1}" dt="2023-07-24T16:38:09.241" v="4"/>
        <pc:sldMkLst>
          <pc:docMk/>
          <pc:sldMk cId="0" sldId="259"/>
        </pc:sldMkLst>
      </pc:sldChg>
      <pc:sldChg chg="modNotes">
        <pc:chgData name="Brian Kim" userId="S::briankim@rand.org::5773cfa6-5e3f-4d80-8bcb-a978123bb91b" providerId="AD" clId="Web-{4F180AE7-4A83-5E74-B213-6353B7E98FF1}" dt="2023-07-24T16:38:09.413" v="6"/>
        <pc:sldMkLst>
          <pc:docMk/>
          <pc:sldMk cId="0" sldId="261"/>
        </pc:sldMkLst>
      </pc:sldChg>
      <pc:sldChg chg="modNotes">
        <pc:chgData name="Brian Kim" userId="S::briankim@rand.org::5773cfa6-5e3f-4d80-8bcb-a978123bb91b" providerId="AD" clId="Web-{4F180AE7-4A83-5E74-B213-6353B7E98FF1}" dt="2023-07-24T16:38:11.866" v="8"/>
        <pc:sldMkLst>
          <pc:docMk/>
          <pc:sldMk cId="0" sldId="263"/>
        </pc:sldMkLst>
      </pc:sldChg>
      <pc:sldChg chg="modNotes">
        <pc:chgData name="Brian Kim" userId="S::briankim@rand.org::5773cfa6-5e3f-4d80-8bcb-a978123bb91b" providerId="AD" clId="Web-{4F180AE7-4A83-5E74-B213-6353B7E98FF1}" dt="2023-07-24T16:38:11.976" v="10"/>
        <pc:sldMkLst>
          <pc:docMk/>
          <pc:sldMk cId="0" sldId="265"/>
        </pc:sldMkLst>
      </pc:sldChg>
      <pc:sldChg chg="modNotes">
        <pc:chgData name="Brian Kim" userId="S::briankim@rand.org::5773cfa6-5e3f-4d80-8bcb-a978123bb91b" providerId="AD" clId="Web-{4F180AE7-4A83-5E74-B213-6353B7E98FF1}" dt="2023-07-24T16:38:12.085" v="12"/>
        <pc:sldMkLst>
          <pc:docMk/>
          <pc:sldMk cId="0" sldId="267"/>
        </pc:sldMkLst>
      </pc:sldChg>
      <pc:sldChg chg="modNotes">
        <pc:chgData name="Brian Kim" userId="S::briankim@rand.org::5773cfa6-5e3f-4d80-8bcb-a978123bb91b" providerId="AD" clId="Web-{4F180AE7-4A83-5E74-B213-6353B7E98FF1}" dt="2023-07-24T16:38:12.132" v="13"/>
        <pc:sldMkLst>
          <pc:docMk/>
          <pc:sldMk cId="0" sldId="270"/>
        </pc:sldMkLst>
      </pc:sldChg>
    </pc:docChg>
  </pc:docChgLst>
  <pc:docChgLst>
    <pc:chgData name="Eupha Jeanne Daramola" userId="5cc2176c-87d6-432a-b238-54c23d8d8192" providerId="ADAL" clId="{7DFC7C98-4C59-0243-B946-A89B2B3471B5}"/>
    <pc:docChg chg="custSel addSld delSld modSld">
      <pc:chgData name="Eupha Jeanne Daramola" userId="5cc2176c-87d6-432a-b238-54c23d8d8192" providerId="ADAL" clId="{7DFC7C98-4C59-0243-B946-A89B2B3471B5}" dt="2023-06-29T23:18:16.080" v="117" actId="1076"/>
      <pc:docMkLst>
        <pc:docMk/>
      </pc:docMkLst>
      <pc:sldChg chg="modSp mod">
        <pc:chgData name="Eupha Jeanne Daramola" userId="5cc2176c-87d6-432a-b238-54c23d8d8192" providerId="ADAL" clId="{7DFC7C98-4C59-0243-B946-A89B2B3471B5}" dt="2023-06-29T22:46:26.648" v="0" actId="20577"/>
        <pc:sldMkLst>
          <pc:docMk/>
          <pc:sldMk cId="0" sldId="256"/>
        </pc:sldMkLst>
        <pc:spChg chg="mod">
          <ac:chgData name="Eupha Jeanne Daramola" userId="5cc2176c-87d6-432a-b238-54c23d8d8192" providerId="ADAL" clId="{7DFC7C98-4C59-0243-B946-A89B2B3471B5}" dt="2023-06-29T22:46:26.648" v="0" actId="20577"/>
          <ac:spMkLst>
            <pc:docMk/>
            <pc:sldMk cId="0" sldId="256"/>
            <ac:spMk id="74" creationId="{00000000-0000-0000-0000-000000000000}"/>
          </ac:spMkLst>
        </pc:spChg>
      </pc:sldChg>
      <pc:sldChg chg="modSp mod">
        <pc:chgData name="Eupha Jeanne Daramola" userId="5cc2176c-87d6-432a-b238-54c23d8d8192" providerId="ADAL" clId="{7DFC7C98-4C59-0243-B946-A89B2B3471B5}" dt="2023-06-29T22:48:27.116" v="84" actId="14100"/>
        <pc:sldMkLst>
          <pc:docMk/>
          <pc:sldMk cId="0" sldId="260"/>
        </pc:sldMkLst>
        <pc:spChg chg="mod">
          <ac:chgData name="Eupha Jeanne Daramola" userId="5cc2176c-87d6-432a-b238-54c23d8d8192" providerId="ADAL" clId="{7DFC7C98-4C59-0243-B946-A89B2B3471B5}" dt="2023-06-29T22:48:10.874" v="83" actId="20577"/>
          <ac:spMkLst>
            <pc:docMk/>
            <pc:sldMk cId="0" sldId="260"/>
            <ac:spMk id="133" creationId="{00000000-0000-0000-0000-000000000000}"/>
          </ac:spMkLst>
        </pc:spChg>
        <pc:picChg chg="mod">
          <ac:chgData name="Eupha Jeanne Daramola" userId="5cc2176c-87d6-432a-b238-54c23d8d8192" providerId="ADAL" clId="{7DFC7C98-4C59-0243-B946-A89B2B3471B5}" dt="2023-06-29T22:48:27.116" v="84" actId="14100"/>
          <ac:picMkLst>
            <pc:docMk/>
            <pc:sldMk cId="0" sldId="260"/>
            <ac:picMk id="132" creationId="{00000000-0000-0000-0000-000000000000}"/>
          </ac:picMkLst>
        </pc:picChg>
      </pc:sldChg>
      <pc:sldChg chg="modSp mod">
        <pc:chgData name="Eupha Jeanne Daramola" userId="5cc2176c-87d6-432a-b238-54c23d8d8192" providerId="ADAL" clId="{7DFC7C98-4C59-0243-B946-A89B2B3471B5}" dt="2023-06-29T22:48:57.105" v="86" actId="20577"/>
        <pc:sldMkLst>
          <pc:docMk/>
          <pc:sldMk cId="0" sldId="261"/>
        </pc:sldMkLst>
        <pc:spChg chg="mod">
          <ac:chgData name="Eupha Jeanne Daramola" userId="5cc2176c-87d6-432a-b238-54c23d8d8192" providerId="ADAL" clId="{7DFC7C98-4C59-0243-B946-A89B2B3471B5}" dt="2023-06-29T22:48:57.105" v="86" actId="20577"/>
          <ac:spMkLst>
            <pc:docMk/>
            <pc:sldMk cId="0" sldId="261"/>
            <ac:spMk id="142" creationId="{00000000-0000-0000-0000-000000000000}"/>
          </ac:spMkLst>
        </pc:spChg>
      </pc:sldChg>
      <pc:sldChg chg="modSp mod">
        <pc:chgData name="Eupha Jeanne Daramola" userId="5cc2176c-87d6-432a-b238-54c23d8d8192" providerId="ADAL" clId="{7DFC7C98-4C59-0243-B946-A89B2B3471B5}" dt="2023-06-29T22:49:11.949" v="87"/>
        <pc:sldMkLst>
          <pc:docMk/>
          <pc:sldMk cId="0" sldId="263"/>
        </pc:sldMkLst>
        <pc:spChg chg="mod">
          <ac:chgData name="Eupha Jeanne Daramola" userId="5cc2176c-87d6-432a-b238-54c23d8d8192" providerId="ADAL" clId="{7DFC7C98-4C59-0243-B946-A89B2B3471B5}" dt="2023-06-29T22:49:11.949" v="87"/>
          <ac:spMkLst>
            <pc:docMk/>
            <pc:sldMk cId="0" sldId="263"/>
            <ac:spMk id="163" creationId="{00000000-0000-0000-0000-000000000000}"/>
          </ac:spMkLst>
        </pc:spChg>
      </pc:sldChg>
      <pc:sldChg chg="modSp mod">
        <pc:chgData name="Eupha Jeanne Daramola" userId="5cc2176c-87d6-432a-b238-54c23d8d8192" providerId="ADAL" clId="{7DFC7C98-4C59-0243-B946-A89B2B3471B5}" dt="2023-06-29T22:53:29.637" v="104" actId="1076"/>
        <pc:sldMkLst>
          <pc:docMk/>
          <pc:sldMk cId="0" sldId="265"/>
        </pc:sldMkLst>
        <pc:spChg chg="mod">
          <ac:chgData name="Eupha Jeanne Daramola" userId="5cc2176c-87d6-432a-b238-54c23d8d8192" providerId="ADAL" clId="{7DFC7C98-4C59-0243-B946-A89B2B3471B5}" dt="2023-06-29T22:53:29.637" v="104" actId="1076"/>
          <ac:spMkLst>
            <pc:docMk/>
            <pc:sldMk cId="0" sldId="265"/>
            <ac:spMk id="183" creationId="{00000000-0000-0000-0000-000000000000}"/>
          </ac:spMkLst>
        </pc:spChg>
      </pc:sldChg>
      <pc:sldChg chg="addSp delSp modSp mod">
        <pc:chgData name="Eupha Jeanne Daramola" userId="5cc2176c-87d6-432a-b238-54c23d8d8192" providerId="ADAL" clId="{7DFC7C98-4C59-0243-B946-A89B2B3471B5}" dt="2023-06-29T23:18:16.080" v="117" actId="1076"/>
        <pc:sldMkLst>
          <pc:docMk/>
          <pc:sldMk cId="0" sldId="271"/>
        </pc:sldMkLst>
        <pc:spChg chg="add mod">
          <ac:chgData name="Eupha Jeanne Daramola" userId="5cc2176c-87d6-432a-b238-54c23d8d8192" providerId="ADAL" clId="{7DFC7C98-4C59-0243-B946-A89B2B3471B5}" dt="2023-06-29T23:18:16.080" v="117" actId="1076"/>
          <ac:spMkLst>
            <pc:docMk/>
            <pc:sldMk cId="0" sldId="271"/>
            <ac:spMk id="2" creationId="{73414152-FCA0-F0E5-E380-E84A44671214}"/>
          </ac:spMkLst>
        </pc:spChg>
        <pc:spChg chg="mod">
          <ac:chgData name="Eupha Jeanne Daramola" userId="5cc2176c-87d6-432a-b238-54c23d8d8192" providerId="ADAL" clId="{7DFC7C98-4C59-0243-B946-A89B2B3471B5}" dt="2023-06-29T22:54:46.440" v="114" actId="14100"/>
          <ac:spMkLst>
            <pc:docMk/>
            <pc:sldMk cId="0" sldId="271"/>
            <ac:spMk id="244" creationId="{00000000-0000-0000-0000-000000000000}"/>
          </ac:spMkLst>
        </pc:spChg>
        <pc:spChg chg="del mod">
          <ac:chgData name="Eupha Jeanne Daramola" userId="5cc2176c-87d6-432a-b238-54c23d8d8192" providerId="ADAL" clId="{7DFC7C98-4C59-0243-B946-A89B2B3471B5}" dt="2023-06-29T22:54:16.644" v="106" actId="478"/>
          <ac:spMkLst>
            <pc:docMk/>
            <pc:sldMk cId="0" sldId="271"/>
            <ac:spMk id="245" creationId="{00000000-0000-0000-0000-000000000000}"/>
          </ac:spMkLst>
        </pc:spChg>
        <pc:picChg chg="del mod">
          <ac:chgData name="Eupha Jeanne Daramola" userId="5cc2176c-87d6-432a-b238-54c23d8d8192" providerId="ADAL" clId="{7DFC7C98-4C59-0243-B946-A89B2B3471B5}" dt="2023-06-29T23:18:02.449" v="115" actId="478"/>
          <ac:picMkLst>
            <pc:docMk/>
            <pc:sldMk cId="0" sldId="271"/>
            <ac:picMk id="246" creationId="{00000000-0000-0000-0000-000000000000}"/>
          </ac:picMkLst>
        </pc:picChg>
        <pc:picChg chg="del">
          <ac:chgData name="Eupha Jeanne Daramola" userId="5cc2176c-87d6-432a-b238-54c23d8d8192" providerId="ADAL" clId="{7DFC7C98-4C59-0243-B946-A89B2B3471B5}" dt="2023-06-29T22:54:18.563" v="107" actId="478"/>
          <ac:picMkLst>
            <pc:docMk/>
            <pc:sldMk cId="0" sldId="271"/>
            <ac:picMk id="247" creationId="{00000000-0000-0000-0000-000000000000}"/>
          </ac:picMkLst>
        </pc:picChg>
      </pc:sldChg>
      <pc:sldChg chg="delSp modSp add mod">
        <pc:chgData name="Eupha Jeanne Daramola" userId="5cc2176c-87d6-432a-b238-54c23d8d8192" providerId="ADAL" clId="{7DFC7C98-4C59-0243-B946-A89B2B3471B5}" dt="2023-06-29T22:51:32.354" v="103" actId="1076"/>
        <pc:sldMkLst>
          <pc:docMk/>
          <pc:sldMk cId="1480602864" sldId="272"/>
        </pc:sldMkLst>
        <pc:spChg chg="mod">
          <ac:chgData name="Eupha Jeanne Daramola" userId="5cc2176c-87d6-432a-b238-54c23d8d8192" providerId="ADAL" clId="{7DFC7C98-4C59-0243-B946-A89B2B3471B5}" dt="2023-06-29T22:51:29.198" v="102" actId="1076"/>
          <ac:spMkLst>
            <pc:docMk/>
            <pc:sldMk cId="1480602864" sldId="272"/>
            <ac:spMk id="203" creationId="{00000000-0000-0000-0000-000000000000}"/>
          </ac:spMkLst>
        </pc:spChg>
        <pc:spChg chg="del mod">
          <ac:chgData name="Eupha Jeanne Daramola" userId="5cc2176c-87d6-432a-b238-54c23d8d8192" providerId="ADAL" clId="{7DFC7C98-4C59-0243-B946-A89B2B3471B5}" dt="2023-06-29T22:51:06.127" v="97" actId="478"/>
          <ac:spMkLst>
            <pc:docMk/>
            <pc:sldMk cId="1480602864" sldId="272"/>
            <ac:spMk id="204" creationId="{00000000-0000-0000-0000-000000000000}"/>
          </ac:spMkLst>
        </pc:spChg>
        <pc:picChg chg="mod">
          <ac:chgData name="Eupha Jeanne Daramola" userId="5cc2176c-87d6-432a-b238-54c23d8d8192" providerId="ADAL" clId="{7DFC7C98-4C59-0243-B946-A89B2B3471B5}" dt="2023-06-29T22:51:32.354" v="103" actId="1076"/>
          <ac:picMkLst>
            <pc:docMk/>
            <pc:sldMk cId="1480602864" sldId="272"/>
            <ac:picMk id="205" creationId="{00000000-0000-0000-0000-000000000000}"/>
          </ac:picMkLst>
        </pc:picChg>
      </pc:sldChg>
      <pc:sldChg chg="add del">
        <pc:chgData name="Eupha Jeanne Daramola" userId="5cc2176c-87d6-432a-b238-54c23d8d8192" providerId="ADAL" clId="{7DFC7C98-4C59-0243-B946-A89B2B3471B5}" dt="2023-06-29T22:50:36.303" v="90" actId="2696"/>
        <pc:sldMkLst>
          <pc:docMk/>
          <pc:sldMk cId="2532325993" sldId="272"/>
        </pc:sldMkLst>
      </pc:sldChg>
    </pc:docChg>
  </pc:docChgLst>
  <pc:docChgLst>
    <pc:chgData name="Brian Kim" userId="S::briankim@rand.org::5773cfa6-5e3f-4d80-8bcb-a978123bb91b" providerId="AD" clId="Web-{5B2C5388-A9B3-43FA-861C-2523BD73C8AE}"/>
    <pc:docChg chg="modSld">
      <pc:chgData name="Brian Kim" userId="S::briankim@rand.org::5773cfa6-5e3f-4d80-8bcb-a978123bb91b" providerId="AD" clId="Web-{5B2C5388-A9B3-43FA-861C-2523BD73C8AE}" dt="2023-07-24T16:38:25.986" v="2"/>
      <pc:docMkLst>
        <pc:docMk/>
      </pc:docMkLst>
      <pc:sldChg chg="modNotes">
        <pc:chgData name="Brian Kim" userId="S::briankim@rand.org::5773cfa6-5e3f-4d80-8bcb-a978123bb91b" providerId="AD" clId="Web-{5B2C5388-A9B3-43FA-861C-2523BD73C8AE}" dt="2023-07-24T16:38:22.673" v="1"/>
        <pc:sldMkLst>
          <pc:docMk/>
          <pc:sldMk cId="0" sldId="257"/>
        </pc:sldMkLst>
      </pc:sldChg>
      <pc:sldChg chg="modNotes">
        <pc:chgData name="Brian Kim" userId="S::briankim@rand.org::5773cfa6-5e3f-4d80-8bcb-a978123bb91b" providerId="AD" clId="Web-{5B2C5388-A9B3-43FA-861C-2523BD73C8AE}" dt="2023-07-24T16:38:25.986" v="2"/>
        <pc:sldMkLst>
          <pc:docMk/>
          <pc:sldMk cId="0" sldId="259"/>
        </pc:sldMkLst>
      </pc:sldChg>
    </pc:docChg>
  </pc:docChgLst>
  <pc:docChgLst>
    <pc:chgData name="Eupha Jeanne Daramola" userId="S::edaramola@rand.org::5cc2176c-87d6-432a-b238-54c23d8d8192" providerId="AD" clId="Web-{1E9A2EDE-2C17-F732-F49D-D39DEEC81494}"/>
    <pc:docChg chg="modSld">
      <pc:chgData name="Eupha Jeanne Daramola" userId="S::edaramola@rand.org::5cc2176c-87d6-432a-b238-54c23d8d8192" providerId="AD" clId="Web-{1E9A2EDE-2C17-F732-F49D-D39DEEC81494}" dt="2023-08-08T21:04:17.781" v="10" actId="20577"/>
      <pc:docMkLst>
        <pc:docMk/>
      </pc:docMkLst>
      <pc:sldChg chg="modSp">
        <pc:chgData name="Eupha Jeanne Daramola" userId="S::edaramola@rand.org::5cc2176c-87d6-432a-b238-54c23d8d8192" providerId="AD" clId="Web-{1E9A2EDE-2C17-F732-F49D-D39DEEC81494}" dt="2023-08-08T21:04:17.781" v="10" actId="20577"/>
        <pc:sldMkLst>
          <pc:docMk/>
          <pc:sldMk cId="0" sldId="271"/>
        </pc:sldMkLst>
        <pc:spChg chg="mod">
          <ac:chgData name="Eupha Jeanne Daramola" userId="S::edaramola@rand.org::5cc2176c-87d6-432a-b238-54c23d8d8192" providerId="AD" clId="Web-{1E9A2EDE-2C17-F732-F49D-D39DEEC81494}" dt="2023-08-08T21:04:17.781" v="10" actId="20577"/>
          <ac:spMkLst>
            <pc:docMk/>
            <pc:sldMk cId="0" sldId="271"/>
            <ac:spMk id="3" creationId="{7BC6EC7F-AB9D-839C-9D87-6FAF71BDE3F8}"/>
          </ac:spMkLst>
        </pc:spChg>
      </pc:sldChg>
    </pc:docChg>
  </pc:docChgLst>
  <pc:docChgLst>
    <pc:chgData name="Eupha Jeanne Daramola" userId="S::edaramola@rand.org::5cc2176c-87d6-432a-b238-54c23d8d8192" providerId="AD" clId="Web-{AEA88FC2-931B-6256-9CEE-3278A18A8414}"/>
    <pc:docChg chg="addSld delSld modSld">
      <pc:chgData name="Eupha Jeanne Daramola" userId="S::edaramola@rand.org::5cc2176c-87d6-432a-b238-54c23d8d8192" providerId="AD" clId="Web-{AEA88FC2-931B-6256-9CEE-3278A18A8414}" dt="2023-06-29T23:41:22.218" v="20"/>
      <pc:docMkLst>
        <pc:docMk/>
      </pc:docMkLst>
      <pc:sldChg chg="add del">
        <pc:chgData name="Eupha Jeanne Daramola" userId="S::edaramola@rand.org::5cc2176c-87d6-432a-b238-54c23d8d8192" providerId="AD" clId="Web-{AEA88FC2-931B-6256-9CEE-3278A18A8414}" dt="2023-06-29T23:38:09.760" v="1"/>
        <pc:sldMkLst>
          <pc:docMk/>
          <pc:sldMk cId="0" sldId="257"/>
        </pc:sldMkLst>
      </pc:sldChg>
      <pc:sldChg chg="modNotes">
        <pc:chgData name="Eupha Jeanne Daramola" userId="S::edaramola@rand.org::5cc2176c-87d6-432a-b238-54c23d8d8192" providerId="AD" clId="Web-{AEA88FC2-931B-6256-9CEE-3278A18A8414}" dt="2023-06-29T23:41:22.218" v="20"/>
        <pc:sldMkLst>
          <pc:docMk/>
          <pc:sldMk cId="0" sldId="259"/>
        </pc:sldMkLst>
      </pc:sldChg>
    </pc:docChg>
  </pc:docChgLst>
  <pc:docChgLst>
    <pc:chgData name="Courtney Kase" userId="9cb18653-7f97-4b1e-a456-83785f14ce1f" providerId="ADAL" clId="{1CCA6ECE-49C2-47E1-B4D8-5AA519BFB170}"/>
    <pc:docChg chg="modSld">
      <pc:chgData name="Courtney Kase" userId="9cb18653-7f97-4b1e-a456-83785f14ce1f" providerId="ADAL" clId="{1CCA6ECE-49C2-47E1-B4D8-5AA519BFB170}" dt="2023-05-11T14:11:27.796" v="0" actId="14100"/>
      <pc:docMkLst>
        <pc:docMk/>
      </pc:docMkLst>
      <pc:sldChg chg="modSp mod">
        <pc:chgData name="Courtney Kase" userId="9cb18653-7f97-4b1e-a456-83785f14ce1f" providerId="ADAL" clId="{1CCA6ECE-49C2-47E1-B4D8-5AA519BFB170}" dt="2023-05-11T14:11:27.796" v="0" actId="14100"/>
        <pc:sldMkLst>
          <pc:docMk/>
          <pc:sldMk cId="0" sldId="258"/>
        </pc:sldMkLst>
        <pc:spChg chg="mod">
          <ac:chgData name="Courtney Kase" userId="9cb18653-7f97-4b1e-a456-83785f14ce1f" providerId="ADAL" clId="{1CCA6ECE-49C2-47E1-B4D8-5AA519BFB170}" dt="2023-05-11T14:11:27.796" v="0" actId="14100"/>
          <ac:spMkLst>
            <pc:docMk/>
            <pc:sldMk cId="0" sldId="258"/>
            <ac:spMk id="103" creationId="{00000000-0000-0000-0000-000000000000}"/>
          </ac:spMkLst>
        </pc:spChg>
      </pc:sldChg>
    </pc:docChg>
  </pc:docChgLst>
  <pc:docChgLst>
    <pc:chgData name="Eupha Jeanne Daramola" userId="S::edaramola@rand.org::5cc2176c-87d6-432a-b238-54c23d8d8192" providerId="AD" clId="Web-{0715496D-0D5E-049B-F6B2-C7222588154D}"/>
    <pc:docChg chg="delSld modSld">
      <pc:chgData name="Eupha Jeanne Daramola" userId="S::edaramola@rand.org::5cc2176c-87d6-432a-b238-54c23d8d8192" providerId="AD" clId="Web-{0715496D-0D5E-049B-F6B2-C7222588154D}" dt="2023-06-29T23:24:37.354" v="178" actId="14100"/>
      <pc:docMkLst>
        <pc:docMk/>
      </pc:docMkLst>
      <pc:sldChg chg="addSp delSp modSp">
        <pc:chgData name="Eupha Jeanne Daramola" userId="S::edaramola@rand.org::5cc2176c-87d6-432a-b238-54c23d8d8192" providerId="AD" clId="Web-{0715496D-0D5E-049B-F6B2-C7222588154D}" dt="2023-06-29T23:15:54.816" v="7" actId="14100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0715496D-0D5E-049B-F6B2-C7222588154D}" dt="2023-06-29T23:14:32.409" v="3" actId="20577"/>
          <ac:spMkLst>
            <pc:docMk/>
            <pc:sldMk cId="0" sldId="256"/>
            <ac:spMk id="75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0715496D-0D5E-049B-F6B2-C7222588154D}" dt="2023-06-29T23:15:54.816" v="7" actId="14100"/>
          <ac:picMkLst>
            <pc:docMk/>
            <pc:sldMk cId="0" sldId="256"/>
            <ac:picMk id="2" creationId="{9F9589BC-1C62-A7C5-7168-F005A35A5D99}"/>
          </ac:picMkLst>
        </pc:picChg>
        <pc:picChg chg="del">
          <ac:chgData name="Eupha Jeanne Daramola" userId="S::edaramola@rand.org::5cc2176c-87d6-432a-b238-54c23d8d8192" providerId="AD" clId="Web-{0715496D-0D5E-049B-F6B2-C7222588154D}" dt="2023-06-29T23:14:34.596" v="4"/>
          <ac:picMkLst>
            <pc:docMk/>
            <pc:sldMk cId="0" sldId="256"/>
            <ac:picMk id="77" creationId="{00000000-0000-0000-0000-000000000000}"/>
          </ac:picMkLst>
        </pc:picChg>
      </pc:sldChg>
      <pc:sldChg chg="addSp delSp">
        <pc:chgData name="Eupha Jeanne Daramola" userId="S::edaramola@rand.org::5cc2176c-87d6-432a-b238-54c23d8d8192" providerId="AD" clId="Web-{0715496D-0D5E-049B-F6B2-C7222588154D}" dt="2023-06-29T23:16:52.504" v="9"/>
        <pc:sldMkLst>
          <pc:docMk/>
          <pc:sldMk cId="0" sldId="257"/>
        </pc:sldMkLst>
        <pc:picChg chg="add">
          <ac:chgData name="Eupha Jeanne Daramola" userId="S::edaramola@rand.org::5cc2176c-87d6-432a-b238-54c23d8d8192" providerId="AD" clId="Web-{0715496D-0D5E-049B-F6B2-C7222588154D}" dt="2023-06-29T23:16:52.504" v="9"/>
          <ac:picMkLst>
            <pc:docMk/>
            <pc:sldMk cId="0" sldId="257"/>
            <ac:picMk id="3" creationId="{4E93FEF9-DBA1-0782-2B4D-0346119CA354}"/>
          </ac:picMkLst>
        </pc:picChg>
        <pc:picChg chg="del">
          <ac:chgData name="Eupha Jeanne Daramola" userId="S::edaramola@rand.org::5cc2176c-87d6-432a-b238-54c23d8d8192" providerId="AD" clId="Web-{0715496D-0D5E-049B-F6B2-C7222588154D}" dt="2023-06-29T23:16:50.176" v="8"/>
          <ac:picMkLst>
            <pc:docMk/>
            <pc:sldMk cId="0" sldId="257"/>
            <ac:picMk id="92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0715496D-0D5E-049B-F6B2-C7222588154D}" dt="2023-06-29T23:17:15.645" v="13"/>
        <pc:sldMkLst>
          <pc:docMk/>
          <pc:sldMk cId="0" sldId="258"/>
        </pc:sldMkLst>
      </pc:sldChg>
      <pc:sldChg chg="addSp delSp modSp">
        <pc:chgData name="Eupha Jeanne Daramola" userId="S::edaramola@rand.org::5cc2176c-87d6-432a-b238-54c23d8d8192" providerId="AD" clId="Web-{0715496D-0D5E-049B-F6B2-C7222588154D}" dt="2023-06-29T23:17:05.395" v="12" actId="1076"/>
        <pc:sldMkLst>
          <pc:docMk/>
          <pc:sldMk cId="0" sldId="259"/>
        </pc:sldMkLst>
        <pc:picChg chg="add mod">
          <ac:chgData name="Eupha Jeanne Daramola" userId="S::edaramola@rand.org::5cc2176c-87d6-432a-b238-54c23d8d8192" providerId="AD" clId="Web-{0715496D-0D5E-049B-F6B2-C7222588154D}" dt="2023-06-29T23:17:05.395" v="12" actId="1076"/>
          <ac:picMkLst>
            <pc:docMk/>
            <pc:sldMk cId="0" sldId="259"/>
            <ac:picMk id="3" creationId="{D3217D4D-D4BA-1E70-9E53-4BDD2DAD13E0}"/>
          </ac:picMkLst>
        </pc:picChg>
        <pc:picChg chg="del">
          <ac:chgData name="Eupha Jeanne Daramola" userId="S::edaramola@rand.org::5cc2176c-87d6-432a-b238-54c23d8d8192" providerId="AD" clId="Web-{0715496D-0D5E-049B-F6B2-C7222588154D}" dt="2023-06-29T23:17:00.442" v="10"/>
          <ac:picMkLst>
            <pc:docMk/>
            <pc:sldMk cId="0" sldId="259"/>
            <ac:picMk id="116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0715496D-0D5E-049B-F6B2-C7222588154D}" dt="2023-06-29T23:17:29.224" v="16"/>
        <pc:sldMkLst>
          <pc:docMk/>
          <pc:sldMk cId="0" sldId="262"/>
        </pc:sldMkLst>
      </pc:sldChg>
      <pc:sldChg chg="del">
        <pc:chgData name="Eupha Jeanne Daramola" userId="S::edaramola@rand.org::5cc2176c-87d6-432a-b238-54c23d8d8192" providerId="AD" clId="Web-{0715496D-0D5E-049B-F6B2-C7222588154D}" dt="2023-06-29T23:17:26.989" v="15"/>
        <pc:sldMkLst>
          <pc:docMk/>
          <pc:sldMk cId="0" sldId="264"/>
        </pc:sldMkLst>
      </pc:sldChg>
      <pc:sldChg chg="del">
        <pc:chgData name="Eupha Jeanne Daramola" userId="S::edaramola@rand.org::5cc2176c-87d6-432a-b238-54c23d8d8192" providerId="AD" clId="Web-{0715496D-0D5E-049B-F6B2-C7222588154D}" dt="2023-06-29T23:17:24.692" v="14"/>
        <pc:sldMkLst>
          <pc:docMk/>
          <pc:sldMk cId="0" sldId="266"/>
        </pc:sldMkLst>
      </pc:sldChg>
      <pc:sldChg chg="del">
        <pc:chgData name="Eupha Jeanne Daramola" userId="S::edaramola@rand.org::5cc2176c-87d6-432a-b238-54c23d8d8192" providerId="AD" clId="Web-{0715496D-0D5E-049B-F6B2-C7222588154D}" dt="2023-06-29T23:17:34.427" v="17"/>
        <pc:sldMkLst>
          <pc:docMk/>
          <pc:sldMk cId="0" sldId="268"/>
        </pc:sldMkLst>
      </pc:sldChg>
      <pc:sldChg chg="del">
        <pc:chgData name="Eupha Jeanne Daramola" userId="S::edaramola@rand.org::5cc2176c-87d6-432a-b238-54c23d8d8192" providerId="AD" clId="Web-{0715496D-0D5E-049B-F6B2-C7222588154D}" dt="2023-06-29T23:17:38.192" v="18"/>
        <pc:sldMkLst>
          <pc:docMk/>
          <pc:sldMk cId="0" sldId="269"/>
        </pc:sldMkLst>
      </pc:sldChg>
      <pc:sldChg chg="addSp delSp modSp mod modClrScheme chgLayout">
        <pc:chgData name="Eupha Jeanne Daramola" userId="S::edaramola@rand.org::5cc2176c-87d6-432a-b238-54c23d8d8192" providerId="AD" clId="Web-{0715496D-0D5E-049B-F6B2-C7222588154D}" dt="2023-06-29T23:24:37.354" v="178" actId="14100"/>
        <pc:sldMkLst>
          <pc:docMk/>
          <pc:sldMk cId="0" sldId="271"/>
        </pc:sldMkLst>
        <pc:spChg chg="del mod">
          <ac:chgData name="Eupha Jeanne Daramola" userId="S::edaramola@rand.org::5cc2176c-87d6-432a-b238-54c23d8d8192" providerId="AD" clId="Web-{0715496D-0D5E-049B-F6B2-C7222588154D}" dt="2023-06-29T23:19:48.850" v="21"/>
          <ac:spMkLst>
            <pc:docMk/>
            <pc:sldMk cId="0" sldId="271"/>
            <ac:spMk id="2" creationId="{73414152-FCA0-F0E5-E380-E84A44671214}"/>
          </ac:spMkLst>
        </pc:spChg>
        <pc:spChg chg="add mod ord">
          <ac:chgData name="Eupha Jeanne Daramola" userId="S::edaramola@rand.org::5cc2176c-87d6-432a-b238-54c23d8d8192" providerId="AD" clId="Web-{0715496D-0D5E-049B-F6B2-C7222588154D}" dt="2023-06-29T23:23:37.416" v="170" actId="20577"/>
          <ac:spMkLst>
            <pc:docMk/>
            <pc:sldMk cId="0" sldId="271"/>
            <ac:spMk id="3" creationId="{7BC6EC7F-AB9D-839C-9D87-6FAF71BDE3F8}"/>
          </ac:spMkLst>
        </pc:spChg>
        <pc:spChg chg="add mod ord">
          <ac:chgData name="Eupha Jeanne Daramola" userId="S::edaramola@rand.org::5cc2176c-87d6-432a-b238-54c23d8d8192" providerId="AD" clId="Web-{0715496D-0D5E-049B-F6B2-C7222588154D}" dt="2023-06-29T23:24:00.807" v="173" actId="20577"/>
          <ac:spMkLst>
            <pc:docMk/>
            <pc:sldMk cId="0" sldId="271"/>
            <ac:spMk id="4" creationId="{829CEB52-73DA-123E-55B7-6F77E2151CB5}"/>
          </ac:spMkLst>
        </pc:spChg>
        <pc:spChg chg="mod ord">
          <ac:chgData name="Eupha Jeanne Daramola" userId="S::edaramola@rand.org::5cc2176c-87d6-432a-b238-54c23d8d8192" providerId="AD" clId="Web-{0715496D-0D5E-049B-F6B2-C7222588154D}" dt="2023-06-29T23:19:43.757" v="20"/>
          <ac:spMkLst>
            <pc:docMk/>
            <pc:sldMk cId="0" sldId="271"/>
            <ac:spMk id="244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0715496D-0D5E-049B-F6B2-C7222588154D}" dt="2023-06-29T23:24:37.354" v="178" actId="14100"/>
          <ac:picMkLst>
            <pc:docMk/>
            <pc:sldMk cId="0" sldId="271"/>
            <ac:picMk id="6" creationId="{8AE80970-5E38-3A59-DB40-FD846FC17667}"/>
          </ac:picMkLst>
        </pc:picChg>
      </pc:sldChg>
    </pc:docChg>
  </pc:docChgLst>
  <pc:docChgLst>
    <pc:chgData name="Michael Woodward" userId="471957fe-35af-4d31-99f7-42e66513632d" providerId="ADAL" clId="{ADE97F84-C4F6-47D6-B0CC-9E8F19B1F057}"/>
    <pc:docChg chg="undo custSel modSld">
      <pc:chgData name="Michael Woodward" userId="471957fe-35af-4d31-99f7-42e66513632d" providerId="ADAL" clId="{ADE97F84-C4F6-47D6-B0CC-9E8F19B1F057}" dt="2023-10-05T18:34:46.424" v="44" actId="1076"/>
      <pc:docMkLst>
        <pc:docMk/>
      </pc:docMkLst>
      <pc:sldChg chg="modSp mod">
        <pc:chgData name="Michael Woodward" userId="471957fe-35af-4d31-99f7-42e66513632d" providerId="ADAL" clId="{ADE97F84-C4F6-47D6-B0CC-9E8F19B1F057}" dt="2023-10-05T18:34:46.424" v="44" actId="1076"/>
        <pc:sldMkLst>
          <pc:docMk/>
          <pc:sldMk cId="0" sldId="256"/>
        </pc:sldMkLst>
        <pc:spChg chg="mod">
          <ac:chgData name="Michael Woodward" userId="471957fe-35af-4d31-99f7-42e66513632d" providerId="ADAL" clId="{ADE97F84-C4F6-47D6-B0CC-9E8F19B1F057}" dt="2023-10-05T18:34:46.424" v="44" actId="1076"/>
          <ac:spMkLst>
            <pc:docMk/>
            <pc:sldMk cId="0" sldId="256"/>
            <ac:spMk id="81" creationId="{00000000-0000-0000-0000-000000000000}"/>
          </ac:spMkLst>
        </pc:spChg>
      </pc:sldChg>
      <pc:sldChg chg="modNotesTx">
        <pc:chgData name="Michael Woodward" userId="471957fe-35af-4d31-99f7-42e66513632d" providerId="ADAL" clId="{ADE97F84-C4F6-47D6-B0CC-9E8F19B1F057}" dt="2023-10-05T18:18:23.536" v="43" actId="20577"/>
        <pc:sldMkLst>
          <pc:docMk/>
          <pc:sldMk cId="0" sldId="270"/>
        </pc:sldMkLst>
      </pc:sldChg>
    </pc:docChg>
  </pc:docChgLst>
  <pc:docChgLst>
    <pc:chgData name="Eupha Jeanne Daramola" userId="S::edaramola@rand.org::5cc2176c-87d6-432a-b238-54c23d8d8192" providerId="AD" clId="Web-{BCF7CB03-924B-7FEE-F62E-3B9157032DD2}"/>
    <pc:docChg chg="addSld delSld modSld">
      <pc:chgData name="Eupha Jeanne Daramola" userId="S::edaramola@rand.org::5cc2176c-87d6-432a-b238-54c23d8d8192" providerId="AD" clId="Web-{BCF7CB03-924B-7FEE-F62E-3B9157032DD2}" dt="2023-07-24T22:55:38.982" v="3" actId="20577"/>
      <pc:docMkLst>
        <pc:docMk/>
      </pc:docMkLst>
      <pc:sldChg chg="modSp">
        <pc:chgData name="Eupha Jeanne Daramola" userId="S::edaramola@rand.org::5cc2176c-87d6-432a-b238-54c23d8d8192" providerId="AD" clId="Web-{BCF7CB03-924B-7FEE-F62E-3B9157032DD2}" dt="2023-07-24T22:55:38.982" v="3" actId="20577"/>
        <pc:sldMkLst>
          <pc:docMk/>
          <pc:sldMk cId="0" sldId="271"/>
        </pc:sldMkLst>
        <pc:spChg chg="mod">
          <ac:chgData name="Eupha Jeanne Daramola" userId="S::edaramola@rand.org::5cc2176c-87d6-432a-b238-54c23d8d8192" providerId="AD" clId="Web-{BCF7CB03-924B-7FEE-F62E-3B9157032DD2}" dt="2023-07-24T22:55:38.982" v="3" actId="20577"/>
          <ac:spMkLst>
            <pc:docMk/>
            <pc:sldMk cId="0" sldId="271"/>
            <ac:spMk id="3" creationId="{7BC6EC7F-AB9D-839C-9D87-6FAF71BDE3F8}"/>
          </ac:spMkLst>
        </pc:spChg>
      </pc:sldChg>
      <pc:sldChg chg="add del replId">
        <pc:chgData name="Eupha Jeanne Daramola" userId="S::edaramola@rand.org::5cc2176c-87d6-432a-b238-54c23d8d8192" providerId="AD" clId="Web-{BCF7CB03-924B-7FEE-F62E-3B9157032DD2}" dt="2023-07-24T22:34:07.675" v="1"/>
        <pc:sldMkLst>
          <pc:docMk/>
          <pc:sldMk cId="1397137856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alert.com/video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rPr>
              <a:t>All Google slides copyright 2023 by the RAND Corporation. All rights reserved.</a:t>
            </a: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0" indent="0">
              <a:buSzPts val="1100"/>
            </a:pPr>
            <a:endParaRPr lang="en-US" sz="1000" b="1">
              <a:solidFill>
                <a:srgbClr val="231F20"/>
              </a:solidFill>
              <a:latin typeface="Nuni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en-US" sz="1000" b="1">
              <a:solidFill>
                <a:srgbClr val="231F20"/>
              </a:solidFill>
              <a:latin typeface="Nunito"/>
            </a:endParaRPr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147d0a34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c147d0a34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000" dirty="0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rPr>
              <a:t>The Video -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https://www.projectalert.com/videos</a:t>
            </a:r>
            <a:endParaRPr sz="1000" dirty="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2" name="Google Shape;232;gc147d0a343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cef111a3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acef111a3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lang="en-US" sz="1000">
              <a:solidFill>
                <a:srgbClr val="434343"/>
              </a:solidFill>
              <a:latin typeface="Nunito"/>
            </a:endParaRPr>
          </a:p>
        </p:txBody>
      </p:sp>
      <p:sp>
        <p:nvSpPr>
          <p:cNvPr id="85" name="Google Shape;85;gacef111a35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1f9186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d1f91867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13" name="Google Shape;113;gad1f9186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28" name="Google Shape;12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2715cdc4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c2715cdc4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1100"/>
            </a:pPr>
            <a:endParaRPr lang="en-US"/>
          </a:p>
        </p:txBody>
      </p:sp>
      <p:sp>
        <p:nvSpPr>
          <p:cNvPr id="137" name="Google Shape;137;gc2715cdc47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2715cdc4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c2715cdc4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58" name="Google Shape;158;gc2715cdc47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2715cdc4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c2715cdc4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</p:txBody>
      </p:sp>
      <p:sp>
        <p:nvSpPr>
          <p:cNvPr id="179" name="Google Shape;179;gc2715cdc47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2715cdc4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c2715cdc4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>
              <a:solidFill>
                <a:srgbClr val="000000"/>
              </a:solidFill>
              <a:ea typeface="Nunito"/>
            </a:endParaRPr>
          </a:p>
        </p:txBody>
      </p:sp>
      <p:sp>
        <p:nvSpPr>
          <p:cNvPr id="200" name="Google Shape;200;gc2715cdc47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2715cdc4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c2715cdc4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0" name="Google Shape;200;gc2715cdc47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400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788875" y="2326651"/>
            <a:ext cx="6696900" cy="3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dirty="0">
                <a:latin typeface="Nunito"/>
                <a:ea typeface="Nunito"/>
                <a:cs typeface="Nunito"/>
                <a:sym typeface="Nunito"/>
              </a:rPr>
              <a:t>Why some people use drugs and why most people don’t?</a:t>
            </a:r>
            <a:endParaRPr lang="en-US" sz="3200" b="1" dirty="0">
              <a:latin typeface="Nunito"/>
              <a:ea typeface="Nunito"/>
              <a:cs typeface="Nunito"/>
            </a:endParaRPr>
          </a:p>
          <a:p>
            <a:pPr>
              <a:spcBef>
                <a:spcPts val="1800"/>
              </a:spcBef>
            </a:pPr>
            <a:r>
              <a:rPr lang="en-US" sz="3200" b="1" dirty="0">
                <a:latin typeface="Nunito"/>
                <a:ea typeface="Nunito"/>
                <a:cs typeface="Nunito"/>
                <a:sym typeface="Nunito"/>
              </a:rPr>
              <a:t>How to recognize the pressures to use drugs?</a:t>
            </a:r>
            <a:endParaRPr sz="3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3200" b="1" dirty="0">
                <a:latin typeface="Nunito"/>
                <a:ea typeface="Nunito"/>
                <a:cs typeface="Nunito"/>
                <a:sym typeface="Nunito"/>
              </a:rPr>
              <a:t>How to resist these pressures?</a:t>
            </a:r>
            <a:endParaRPr sz="3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788875" y="655475"/>
            <a:ext cx="65166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300">
                <a:solidFill>
                  <a:srgbClr val="7F6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Lesson 1: </a:t>
            </a:r>
            <a:endParaRPr lang="en" sz="3300">
              <a:solidFill>
                <a:srgbClr val="7F6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7F6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Introduction to Project ALERT</a:t>
            </a:r>
            <a:endParaRPr sz="3000">
              <a:solidFill>
                <a:srgbClr val="7F6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76" name="Google Shape;76;p15"/>
          <p:cNvCxnSpPr/>
          <p:nvPr/>
        </p:nvCxnSpPr>
        <p:spPr>
          <a:xfrm>
            <a:off x="3906050" y="1984525"/>
            <a:ext cx="671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l="8457" t="2716" r="3900" b="2622"/>
          <a:stretch/>
        </p:blipFill>
        <p:spPr>
          <a:xfrm>
            <a:off x="456075" y="268313"/>
            <a:ext cx="2943100" cy="63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descr="Anonymous Chipmunk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88600" y="5698200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41000" y="58506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16388600" y="6745933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11200" marR="21590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dirty="0"/>
          </a:p>
          <a:p>
            <a:pPr marL="762000" marR="190500" lvl="0" indent="0" algn="ctr" rtl="0">
              <a:lnSpc>
                <a:spcPct val="114285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Present</a:t>
            </a:r>
            <a:endParaRPr sz="105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62000" marR="19050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5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62000" marR="1143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202124"/>
                </a:solidFill>
                <a:highlight>
                  <a:srgbClr val="FBBC04"/>
                </a:highlight>
                <a:latin typeface="Roboto"/>
                <a:ea typeface="Roboto"/>
                <a:cs typeface="Roboto"/>
                <a:sym typeface="Roboto"/>
              </a:rPr>
              <a:t> Share</a:t>
            </a:r>
            <a:endParaRPr sz="1050" dirty="0">
              <a:solidFill>
                <a:srgbClr val="202124"/>
              </a:solidFill>
              <a:highlight>
                <a:srgbClr val="FBBC0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err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FileEditViewInsertFormatSlideArrangeToolsAdd-onsHelp</a:t>
            </a:r>
            <a:r>
              <a:rPr lang="en-US" sz="1100" u="sng" dirty="0" err="1">
                <a:solidFill>
                  <a:srgbClr val="777777"/>
                </a:solidFill>
                <a:highlight>
                  <a:srgbClr val="FFFFFF"/>
                </a:highlight>
              </a:rPr>
              <a:t>Last</a:t>
            </a:r>
            <a:r>
              <a:rPr lang="en-US" sz="1100" u="sng" dirty="0">
                <a:solidFill>
                  <a:srgbClr val="777777"/>
                </a:solidFill>
                <a:highlight>
                  <a:srgbClr val="FFFFFF"/>
                </a:highlight>
              </a:rPr>
              <a:t> edit was 5 minutes ago</a:t>
            </a:r>
            <a:endParaRPr sz="1100" u="sng" dirty="0">
              <a:solidFill>
                <a:srgbClr val="777777"/>
              </a:solidFill>
              <a:highlight>
                <a:srgbClr val="FFFFFF"/>
              </a:highlight>
            </a:endParaRPr>
          </a:p>
          <a:p>
            <a:pPr marL="228600" marR="203200" lvl="0" indent="0" algn="l" rtl="0">
              <a:lnSpc>
                <a:spcPct val="163636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100" dirty="0">
                <a:highlight>
                  <a:srgbClr val="FFFFFF"/>
                </a:highlight>
              </a:rPr>
              <a:t> </a:t>
            </a:r>
            <a:endParaRPr sz="1100" dirty="0">
              <a:highlight>
                <a:srgbClr val="FFFFFF"/>
              </a:highlight>
            </a:endParaRPr>
          </a:p>
          <a:p>
            <a:pPr marL="228600" marR="215900" lvl="0" indent="0" algn="l" rtl="0">
              <a:lnSpc>
                <a:spcPct val="16363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highlight>
                  <a:srgbClr val="FFFFFF"/>
                </a:highlight>
              </a:rPr>
              <a:t> </a:t>
            </a:r>
            <a:endParaRPr sz="1100" dirty="0">
              <a:highlight>
                <a:srgbClr val="FFFFFF"/>
              </a:highlight>
            </a:endParaRPr>
          </a:p>
          <a:p>
            <a:pPr marL="228600" marR="215900" lvl="0" indent="0" algn="l" rtl="0">
              <a:lnSpc>
                <a:spcPct val="16363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02124"/>
                </a:solidFill>
                <a:highlight>
                  <a:srgbClr val="FEEFC3"/>
                </a:highlight>
              </a:rPr>
              <a:t> </a:t>
            </a:r>
            <a:endParaRPr sz="1100" dirty="0">
              <a:solidFill>
                <a:srgbClr val="202124"/>
              </a:solidFill>
              <a:highlight>
                <a:srgbClr val="FEEFC3"/>
              </a:highlight>
            </a:endParaRPr>
          </a:p>
          <a:p>
            <a:pPr marL="228600" marR="203200" lvl="0" indent="0" algn="l" rtl="0">
              <a:lnSpc>
                <a:spcPct val="16363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highlight>
                  <a:srgbClr val="FFFFFF"/>
                </a:highlight>
              </a:rPr>
              <a:t> </a:t>
            </a:r>
            <a:endParaRPr sz="1100" dirty="0">
              <a:highlight>
                <a:srgbClr val="FFFFFF"/>
              </a:highlight>
            </a:endParaRPr>
          </a:p>
          <a:p>
            <a:pPr marL="279400" marR="241300" lvl="0" indent="0" algn="l" rtl="0">
              <a:lnSpc>
                <a:spcPct val="16363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850" dirty="0">
                <a:highlight>
                  <a:srgbClr val="FFFFFF"/>
                </a:highlight>
              </a:rPr>
              <a:t> </a:t>
            </a:r>
            <a:r>
              <a:rPr lang="en-US" sz="1100" dirty="0" err="1">
                <a:highlight>
                  <a:srgbClr val="FFFFFF"/>
                </a:highlight>
              </a:rPr>
              <a:t>Nunito</a:t>
            </a:r>
            <a:endParaRPr sz="1100" dirty="0">
              <a:highlight>
                <a:srgbClr val="FFFFFF"/>
              </a:highlight>
            </a:endParaRPr>
          </a:p>
          <a:p>
            <a:pPr marL="228600" marR="215900" lvl="0" indent="0" algn="l" rtl="0">
              <a:lnSpc>
                <a:spcPct val="163636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850" dirty="0">
                <a:highlight>
                  <a:srgbClr val="FFFFFF"/>
                </a:highlight>
              </a:rPr>
              <a:t> </a:t>
            </a:r>
            <a:endParaRPr sz="850" dirty="0">
              <a:highlight>
                <a:srgbClr val="FFFFFF"/>
              </a:highlight>
            </a:endParaRPr>
          </a:p>
          <a:p>
            <a:pPr marL="254000" marR="279400" lvl="0" indent="0" algn="l" rtl="0">
              <a:lnSpc>
                <a:spcPct val="16363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850" dirty="0">
                <a:highlight>
                  <a:srgbClr val="FFFFFF"/>
                </a:highlight>
              </a:rPr>
              <a:t> </a:t>
            </a:r>
            <a:endParaRPr sz="850" dirty="0">
              <a:highlight>
                <a:srgbClr val="FFFFFF"/>
              </a:highlight>
            </a:endParaRPr>
          </a:p>
          <a:p>
            <a:pPr marL="254000" marR="254000" lvl="0" indent="0" algn="l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850" dirty="0">
                <a:highlight>
                  <a:srgbClr val="FFFFFF"/>
                </a:highlight>
              </a:rPr>
              <a:t> </a:t>
            </a:r>
            <a:endParaRPr sz="850" dirty="0">
              <a:highlight>
                <a:srgbClr val="FFFFFF"/>
              </a:highlight>
            </a:endParaRPr>
          </a:p>
          <a:p>
            <a:pPr marL="228600" marR="203200" lvl="0" indent="0" algn="l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850" dirty="0">
                <a:highlight>
                  <a:srgbClr val="FFFFFF"/>
                </a:highlight>
              </a:rPr>
              <a:t> </a:t>
            </a:r>
            <a:endParaRPr sz="850" dirty="0">
              <a:highlight>
                <a:srgbClr val="FFFFFF"/>
              </a:highlight>
            </a:endParaRPr>
          </a:p>
          <a:p>
            <a:pPr marL="228600" marR="215900" lvl="0" indent="0" algn="l" rtl="0">
              <a:lnSpc>
                <a:spcPct val="16363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850" dirty="0">
                <a:highlight>
                  <a:srgbClr val="FFFFFF"/>
                </a:highlight>
              </a:rPr>
              <a:t> </a:t>
            </a:r>
            <a:endParaRPr sz="850" dirty="0">
              <a:highlight>
                <a:srgbClr val="FFFFFF"/>
              </a:highlight>
            </a:endParaRPr>
          </a:p>
          <a:p>
            <a:pPr marL="215900" marR="203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850" dirty="0">
                <a:highlight>
                  <a:srgbClr val="FFFFFF"/>
                </a:highlight>
              </a:rPr>
              <a:t> </a:t>
            </a:r>
            <a:r>
              <a:rPr lang="en-US" sz="1100" dirty="0">
                <a:highlight>
                  <a:srgbClr val="FFFFFF"/>
                </a:highlight>
              </a:rPr>
              <a:t>Format options Animate</a:t>
            </a:r>
            <a:endParaRPr sz="11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To enable screen reader support, press </a:t>
            </a:r>
            <a:r>
              <a:rPr lang="en-US" sz="1100" dirty="0" err="1"/>
              <a:t>Ctrl+Alt+Z</a:t>
            </a:r>
            <a:r>
              <a:rPr lang="en-US" sz="1100" dirty="0"/>
              <a:t> To learn about keyboard shortcuts, press </a:t>
            </a:r>
            <a:r>
              <a:rPr lang="en-US" sz="1100" dirty="0" err="1"/>
              <a:t>Ctrl+slash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highlight>
                <a:srgbClr val="F8F9FA"/>
              </a:highlight>
            </a:endParaRPr>
          </a:p>
        </p:txBody>
      </p:sp>
      <p:pic>
        <p:nvPicPr>
          <p:cNvPr id="2" name="Picture 2" descr="ProjectAlert_Logo_FullColor[7].png">
            <a:extLst>
              <a:ext uri="{FF2B5EF4-FFF2-40B4-BE49-F238E27FC236}">
                <a16:creationId xmlns:a16="http://schemas.microsoft.com/office/drawing/2014/main" id="{9F9589BC-1C62-A7C5-7168-F005A35A5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174" y="203200"/>
            <a:ext cx="2340634" cy="1155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9"/>
          <p:cNvSpPr txBox="1"/>
          <p:nvPr/>
        </p:nvSpPr>
        <p:spPr>
          <a:xfrm>
            <a:off x="119275" y="527625"/>
            <a:ext cx="78558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7F6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Video: Let’s Talk About Marijuana</a:t>
            </a:r>
            <a:endParaRPr sz="4100">
              <a:solidFill>
                <a:srgbClr val="7F6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850" y="328700"/>
            <a:ext cx="3039450" cy="62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D68B855-E606-2B4A-9523-EC6BDF7BC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400" y="2161446"/>
            <a:ext cx="5244122" cy="44156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7F6000"/>
                </a:solidFill>
              </a:rPr>
              <a:t>Wrap-up</a:t>
            </a:r>
            <a:endParaRPr>
              <a:solidFill>
                <a:srgbClr val="7F6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6EC7F-AB9D-839C-9D87-6FAF71BDE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Today We: </a:t>
            </a:r>
          </a:p>
          <a:p>
            <a:pPr marL="107950" indent="0">
              <a:lnSpc>
                <a:spcPct val="114999"/>
              </a:lnSpc>
              <a:buNone/>
            </a:pPr>
            <a:endParaRPr lang="en-US" sz="3200" b="1" dirty="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2800">
                <a:solidFill>
                  <a:schemeClr val="tx2">
                    <a:lumMod val="10000"/>
                  </a:schemeClr>
                </a:solidFill>
                <a:latin typeface="Nunito"/>
              </a:rPr>
              <a:t>Set ground rules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Thought about reasons 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why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 and 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why not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 to try nicotine and </a:t>
            </a:r>
            <a:r>
              <a:rPr lang="en-US" sz="2800">
                <a:solidFill>
                  <a:schemeClr val="tx2">
                    <a:lumMod val="10000"/>
                  </a:schemeClr>
                </a:solidFill>
                <a:latin typeface="Nunito"/>
              </a:rPr>
              <a:t>marijuana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Learned there are similar reasons to resist both substances </a:t>
            </a:r>
            <a:endParaRPr lang="en-US" sz="2800">
              <a:solidFill>
                <a:schemeClr val="tx2">
                  <a:lumMod val="10000"/>
                </a:schemeClr>
              </a:solidFill>
            </a:endParaRPr>
          </a:p>
          <a:p>
            <a:pPr marL="107950" indent="0">
              <a:lnSpc>
                <a:spcPct val="114999"/>
              </a:lnSpc>
              <a:buNone/>
            </a:pPr>
            <a:endParaRPr lang="en-US" sz="3200">
              <a:latin typeface="Nunito"/>
            </a:endParaRPr>
          </a:p>
          <a:p>
            <a:pPr marL="107950" indent="0">
              <a:lnSpc>
                <a:spcPct val="114999"/>
              </a:lnSpc>
              <a:buNone/>
            </a:pPr>
            <a:endParaRPr lang="en-US" sz="3200">
              <a:latin typeface="Nunito"/>
            </a:endParaRPr>
          </a:p>
          <a:p>
            <a:pPr marL="107950" indent="0">
              <a:lnSpc>
                <a:spcPct val="114999"/>
              </a:lnSpc>
              <a:buNone/>
            </a:pPr>
            <a:endParaRPr lang="en-US"/>
          </a:p>
          <a:p>
            <a:pPr marL="107950" indent="0">
              <a:lnSpc>
                <a:spcPct val="114999"/>
              </a:lnSpc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CEB52-73DA-123E-55B7-6F77E2151C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>
                <a:solidFill>
                  <a:schemeClr val="tx2">
                    <a:lumMod val="10000"/>
                  </a:schemeClr>
                </a:solidFill>
                <a:latin typeface="Nunito"/>
              </a:rPr>
              <a:t>Next Lesson We Will: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Nunito"/>
              </a:rPr>
              <a:t>Talk about what really happens when someone smokes or vapes nicotine or marijuana</a:t>
            </a:r>
          </a:p>
        </p:txBody>
      </p:sp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8AE80970-5E38-3A59-DB40-FD846FC1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5033993"/>
            <a:ext cx="3035538" cy="15105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328275" y="1202575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STUDENT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390575" y="2117000"/>
            <a:ext cx="2805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90575" y="3402450"/>
            <a:ext cx="3110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390575" y="46879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l="8457" t="2716" r="3900" b="2622"/>
          <a:stretch/>
        </p:blipFill>
        <p:spPr>
          <a:xfrm>
            <a:off x="456075" y="268313"/>
            <a:ext cx="2943100" cy="63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4E93FEF9-DBA1-0782-2B4D-0346119C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174" y="203200"/>
            <a:ext cx="2340634" cy="1155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269475" y="495300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TEACHER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857175" y="1470200"/>
            <a:ext cx="4448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RESPECT ALL STUDENTS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365350" y="1845325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listen carefully to what you have to say and treat all responses with respect.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57175" y="2792850"/>
            <a:ext cx="5513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57175" y="42307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MAINTAIN CONFIDENTIALITY AND PRIVACY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365350" y="4992725"/>
            <a:ext cx="681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keep things I hear in class private unless I learn that a rule, such as getting drunk at school, has been broken. As a teacher, I am required to report this.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65350" y="3207100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encourage all students to participate in the program's activities.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6914" t="12172" r="25299" b="10248"/>
          <a:stretch/>
        </p:blipFill>
        <p:spPr>
          <a:xfrm>
            <a:off x="414125" y="450725"/>
            <a:ext cx="2931551" cy="608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D3217D4D-D4BA-1E70-9E53-4BDD2DA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437300" y="631525"/>
            <a:ext cx="72357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7F6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Reasons People Use</a:t>
            </a:r>
            <a:endParaRPr sz="5100">
              <a:solidFill>
                <a:srgbClr val="7F6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4003"/>
          <a:stretch/>
        </p:blipFill>
        <p:spPr>
          <a:xfrm flipH="1">
            <a:off x="8258539" y="391555"/>
            <a:ext cx="3604491" cy="60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588150" y="1644925"/>
            <a:ext cx="7986000" cy="47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100" b="1">
                <a:latin typeface="Nunito"/>
                <a:ea typeface="Nunito"/>
                <a:cs typeface="Nunito"/>
                <a:sym typeface="Nunito"/>
              </a:rPr>
              <a:t>Group 1: Reasons Why People Might Use Nicotine </a:t>
            </a:r>
            <a:endParaRPr sz="31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100" b="1">
                <a:latin typeface="Nunito"/>
                <a:ea typeface="Nunito"/>
                <a:cs typeface="Nunito"/>
                <a:sym typeface="Nunito"/>
              </a:rPr>
              <a:t>Group 2: Reasons Not to Use Nicotine</a:t>
            </a: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100" b="1">
                <a:latin typeface="Nunito"/>
                <a:ea typeface="Nunito"/>
                <a:cs typeface="Nunito"/>
                <a:sym typeface="Nunito"/>
              </a:rPr>
              <a:t>Group 3: Reasons Why People Might Use Marijuana</a:t>
            </a:r>
            <a:endParaRPr sz="31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100" b="1">
                <a:latin typeface="Nunito"/>
                <a:ea typeface="Nunito"/>
                <a:cs typeface="Nunito"/>
                <a:sym typeface="Nunito"/>
              </a:rPr>
              <a:t>Group 4: Reasons Not to Use Marijuana</a:t>
            </a:r>
            <a:endParaRPr sz="31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None/>
            </a:pPr>
            <a:endParaRPr sz="31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437300" y="631525"/>
            <a:ext cx="72357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7F6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Reasons People Use</a:t>
            </a:r>
            <a:endParaRPr sz="5100">
              <a:solidFill>
                <a:srgbClr val="7F6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4003"/>
          <a:stretch/>
        </p:blipFill>
        <p:spPr>
          <a:xfrm flipH="1">
            <a:off x="7673000" y="328925"/>
            <a:ext cx="3814250" cy="62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588150" y="1810375"/>
            <a:ext cx="7986000" cy="13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800"/>
              </a:spcBef>
              <a:spcAft>
                <a:spcPts val="1000"/>
              </a:spcAft>
            </a:pPr>
            <a:r>
              <a:rPr lang="en-US" sz="3200" b="1">
                <a:latin typeface="Nunito"/>
                <a:ea typeface="Nunito"/>
                <a:cs typeface="Nunito"/>
                <a:sym typeface="Nunito"/>
              </a:rPr>
              <a:t>Group 1: Reasons Why People Might Use Nicotine </a:t>
            </a: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None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823700" y="3200400"/>
            <a:ext cx="50472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437300" y="631525"/>
            <a:ext cx="72357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7F6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Reasons Not to Use</a:t>
            </a:r>
            <a:endParaRPr sz="5100">
              <a:solidFill>
                <a:srgbClr val="7F6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4003"/>
          <a:stretch/>
        </p:blipFill>
        <p:spPr>
          <a:xfrm flipH="1">
            <a:off x="7673000" y="328925"/>
            <a:ext cx="3814250" cy="62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588150" y="1783636"/>
            <a:ext cx="79860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3200" b="1">
                <a:latin typeface="Nunito"/>
                <a:ea typeface="Nunito"/>
                <a:cs typeface="Nunito"/>
                <a:sym typeface="Nunito"/>
              </a:rPr>
              <a:t>Group 2: Reasons Not to Use Nicotine</a:t>
            </a:r>
            <a:endParaRPr sz="32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823700" y="3200400"/>
            <a:ext cx="50472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4"/>
          <p:cNvSpPr txBox="1"/>
          <p:nvPr/>
        </p:nvSpPr>
        <p:spPr>
          <a:xfrm>
            <a:off x="4171100" y="631525"/>
            <a:ext cx="72357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7F6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Reasons People Use</a:t>
            </a:r>
            <a:endParaRPr sz="5100">
              <a:solidFill>
                <a:srgbClr val="7F6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3420800" y="1580625"/>
            <a:ext cx="7986000" cy="13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3200" b="1">
                <a:latin typeface="Nunito"/>
                <a:ea typeface="Nunito"/>
                <a:cs typeface="Nunito"/>
                <a:sym typeface="Nunito"/>
              </a:rPr>
              <a:t>Group 3: Reasons Why People Might Use Marijuana</a:t>
            </a:r>
            <a:endParaRPr sz="32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25" y="328750"/>
            <a:ext cx="3039450" cy="62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5265350" y="3015600"/>
            <a:ext cx="50472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6"/>
          <p:cNvSpPr txBox="1"/>
          <p:nvPr/>
        </p:nvSpPr>
        <p:spPr>
          <a:xfrm>
            <a:off x="4171100" y="631525"/>
            <a:ext cx="72357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7F6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Reasons Not to Use</a:t>
            </a:r>
            <a:endParaRPr sz="5100">
              <a:solidFill>
                <a:srgbClr val="7F6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4503800" y="1695300"/>
            <a:ext cx="6903000" cy="20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3200" b="1">
                <a:latin typeface="Nunito"/>
                <a:ea typeface="Nunito"/>
                <a:cs typeface="Nunito"/>
                <a:sym typeface="Nunito"/>
              </a:rPr>
              <a:t>Group 4: Reasons Not to Use Marijuana</a:t>
            </a:r>
            <a:endParaRPr sz="32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25" y="328750"/>
            <a:ext cx="3039450" cy="62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5265350" y="3015600"/>
            <a:ext cx="50472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6"/>
          <p:cNvSpPr txBox="1"/>
          <p:nvPr/>
        </p:nvSpPr>
        <p:spPr>
          <a:xfrm>
            <a:off x="-451094" y="328699"/>
            <a:ext cx="9974547" cy="197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7F6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Let’s Compare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7F6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Marijuana and Alcohol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0441" y="328699"/>
            <a:ext cx="3039450" cy="62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5265350" y="3015600"/>
            <a:ext cx="50472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Font typeface="Nunito"/>
              <a:buChar char="★"/>
            </a:pP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480602864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BF3B56F3074A86C393DE1958096A" ma:contentTypeVersion="14" ma:contentTypeDescription="Create a new document." ma:contentTypeScope="" ma:versionID="5f99bb46951831df22c2a829f3ebac4a">
  <xsd:schema xmlns:xsd="http://www.w3.org/2001/XMLSchema" xmlns:xs="http://www.w3.org/2001/XMLSchema" xmlns:p="http://schemas.microsoft.com/office/2006/metadata/properties" xmlns:ns2="4a094561-4b20-4993-97f5-f88802015e17" xmlns:ns3="df4f8385-08de-4497-bfbc-3f2553aed4c9" targetNamespace="http://schemas.microsoft.com/office/2006/metadata/properties" ma:root="true" ma:fieldsID="8e119e4df58dd3ea7bd1d6944bf8416c" ns2:_="" ns3:_="">
    <xsd:import namespace="4a094561-4b20-4993-97f5-f88802015e17"/>
    <xsd:import namespace="df4f8385-08de-4497-bfbc-3f2553aed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94561-4b20-4993-97f5-f88802015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717ef87-b198-4e8e-a219-eaced2cf0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f8385-08de-4497-bfbc-3f2553aed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1d1a164-1baf-45b2-9955-e604d68c1ab6}" ma:internalName="TaxCatchAll" ma:showField="CatchAllData" ma:web="df4f8385-08de-4497-bfbc-3f2553aed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094561-4b20-4993-97f5-f88802015e17">
      <Terms xmlns="http://schemas.microsoft.com/office/infopath/2007/PartnerControls"/>
    </lcf76f155ced4ddcb4097134ff3c332f>
    <TaxCatchAll xmlns="df4f8385-08de-4497-bfbc-3f2553aed4c9" xsi:nil="true"/>
  </documentManagement>
</p:properties>
</file>

<file path=customXml/itemProps1.xml><?xml version="1.0" encoding="utf-8"?>
<ds:datastoreItem xmlns:ds="http://schemas.openxmlformats.org/officeDocument/2006/customXml" ds:itemID="{BB3CC32E-9E47-4282-9A48-B43C24B1B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94561-4b20-4993-97f5-f88802015e17"/>
    <ds:schemaRef ds:uri="df4f8385-08de-4497-bfbc-3f2553aed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25565F-7414-42BD-B395-59683C1F62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954A91-7985-4896-9FC6-C21F9D07C4F1}">
  <ds:schemaRefs>
    <ds:schemaRef ds:uri="http://purl.org/dc/dcmitype/"/>
    <ds:schemaRef ds:uri="http://schemas.microsoft.com/office/2006/documentManagement/types"/>
    <ds:schemaRef ds:uri="http://purl.org/dc/elements/1.1/"/>
    <ds:schemaRef ds:uri="df4f8385-08de-4497-bfbc-3f2553aed4c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a094561-4b20-4993-97f5-f88802015e1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Widescreen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Nunito</vt:lpstr>
      <vt:lpstr>Calibri</vt:lpstr>
      <vt:lpstr>Wingdings</vt:lpstr>
      <vt:lpstr>Arial</vt:lpstr>
      <vt:lpstr>Roboto</vt:lpstr>
      <vt:lpstr>Alfa Slab One</vt:lpstr>
      <vt:lpstr>Proxima Nova</vt:lpstr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Woodward</dc:creator>
  <cp:lastModifiedBy>Michael Woodward</cp:lastModifiedBy>
  <cp:revision>25</cp:revision>
  <dcterms:modified xsi:type="dcterms:W3CDTF">2023-10-05T18:34:53Z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0x010100643FBF3B56F3074A86C393DE1958096A</vt:lpwstr>
  </property>
  <property fmtid="{D5CDD505-2E9C-101B-9397-08002B2CF9AE}" pid="3" name="MediaServiceImageTags">
    <vt:lpwstr/>
  </property>
</Properties>
</file>