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2"/>
  </p:notesMasterIdLst>
  <p:sldIdLst>
    <p:sldId id="256" r:id="rId5"/>
    <p:sldId id="272" r:id="rId6"/>
    <p:sldId id="259" r:id="rId7"/>
    <p:sldId id="267" r:id="rId8"/>
    <p:sldId id="266" r:id="rId9"/>
    <p:sldId id="270" r:id="rId10"/>
    <p:sldId id="273" r:id="rId11"/>
  </p:sldIdLst>
  <p:sldSz cx="12192000" cy="6858000"/>
  <p:notesSz cx="6858000" cy="9144000"/>
  <p:embeddedFontLst>
    <p:embeddedFont>
      <p:font typeface="Alfa Slab On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8A43C-081F-E885-BD41-F2E25434CF22}" v="1" dt="2023-07-24T18:32:59.163"/>
    <p1510:client id="{9548B427-1CE2-2B2F-A63D-9824B631E8E4}" v="147" dt="2023-08-09T19:16:49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m" userId="S::briankim@rand.org::5773cfa6-5e3f-4d80-8bcb-a978123bb91b" providerId="AD" clId="Web-{8B18A43C-081F-E885-BD41-F2E25434CF22}"/>
    <pc:docChg chg="modSld">
      <pc:chgData name="Brian Kim" userId="S::briankim@rand.org::5773cfa6-5e3f-4d80-8bcb-a978123bb91b" providerId="AD" clId="Web-{8B18A43C-081F-E885-BD41-F2E25434CF22}" dt="2023-07-24T18:33:15.210" v="16"/>
      <pc:docMkLst>
        <pc:docMk/>
      </pc:docMkLst>
      <pc:sldChg chg="modNotes">
        <pc:chgData name="Brian Kim" userId="S::briankim@rand.org::5773cfa6-5e3f-4d80-8bcb-a978123bb91b" providerId="AD" clId="Web-{8B18A43C-081F-E885-BD41-F2E25434CF22}" dt="2023-07-24T18:31:44.771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8B18A43C-081F-E885-BD41-F2E25434CF22}" dt="2023-07-24T18:32:38.881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8B18A43C-081F-E885-BD41-F2E25434CF22}" dt="2023-07-24T18:32:41.756" v="3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8B18A43C-081F-E885-BD41-F2E25434CF22}" dt="2023-07-24T18:32:43.960" v="4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8B18A43C-081F-E885-BD41-F2E25434CF22}" dt="2023-07-24T18:32:46.272" v="5"/>
        <pc:sldMkLst>
          <pc:docMk/>
          <pc:sldMk cId="0" sldId="260"/>
        </pc:sldMkLst>
      </pc:sldChg>
      <pc:sldChg chg="modNotes">
        <pc:chgData name="Brian Kim" userId="S::briankim@rand.org::5773cfa6-5e3f-4d80-8bcb-a978123bb91b" providerId="AD" clId="Web-{8B18A43C-081F-E885-BD41-F2E25434CF22}" dt="2023-07-24T18:32:48.506" v="6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8B18A43C-081F-E885-BD41-F2E25434CF22}" dt="2023-07-24T18:32:52.725" v="7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8B18A43C-081F-E885-BD41-F2E25434CF22}" dt="2023-07-24T18:32:58.741" v="9"/>
        <pc:sldMkLst>
          <pc:docMk/>
          <pc:sldMk cId="0" sldId="266"/>
        </pc:sldMkLst>
      </pc:sldChg>
      <pc:sldChg chg="modNotes">
        <pc:chgData name="Brian Kim" userId="S::briankim@rand.org::5773cfa6-5e3f-4d80-8bcb-a978123bb91b" providerId="AD" clId="Web-{8B18A43C-081F-E885-BD41-F2E25434CF22}" dt="2023-07-24T18:33:02.194" v="10"/>
        <pc:sldMkLst>
          <pc:docMk/>
          <pc:sldMk cId="0" sldId="267"/>
        </pc:sldMkLst>
      </pc:sldChg>
      <pc:sldChg chg="modNotes">
        <pc:chgData name="Brian Kim" userId="S::briankim@rand.org::5773cfa6-5e3f-4d80-8bcb-a978123bb91b" providerId="AD" clId="Web-{8B18A43C-081F-E885-BD41-F2E25434CF22}" dt="2023-07-24T18:33:04.366" v="12"/>
        <pc:sldMkLst>
          <pc:docMk/>
          <pc:sldMk cId="0" sldId="268"/>
        </pc:sldMkLst>
      </pc:sldChg>
      <pc:sldChg chg="modNotes">
        <pc:chgData name="Brian Kim" userId="S::briankim@rand.org::5773cfa6-5e3f-4d80-8bcb-a978123bb91b" providerId="AD" clId="Web-{8B18A43C-081F-E885-BD41-F2E25434CF22}" dt="2023-07-24T18:33:07.179" v="13"/>
        <pc:sldMkLst>
          <pc:docMk/>
          <pc:sldMk cId="0" sldId="269"/>
        </pc:sldMkLst>
      </pc:sldChg>
      <pc:sldChg chg="modNotes">
        <pc:chgData name="Brian Kim" userId="S::briankim@rand.org::5773cfa6-5e3f-4d80-8bcb-a978123bb91b" providerId="AD" clId="Web-{8B18A43C-081F-E885-BD41-F2E25434CF22}" dt="2023-07-24T18:33:12.960" v="15"/>
        <pc:sldMkLst>
          <pc:docMk/>
          <pc:sldMk cId="0" sldId="270"/>
        </pc:sldMkLst>
      </pc:sldChg>
      <pc:sldChg chg="modNotes">
        <pc:chgData name="Brian Kim" userId="S::briankim@rand.org::5773cfa6-5e3f-4d80-8bcb-a978123bb91b" providerId="AD" clId="Web-{8B18A43C-081F-E885-BD41-F2E25434CF22}" dt="2023-07-24T18:33:15.210" v="16"/>
        <pc:sldMkLst>
          <pc:docMk/>
          <pc:sldMk cId="0" sldId="271"/>
        </pc:sldMkLst>
      </pc:sldChg>
    </pc:docChg>
  </pc:docChgLst>
  <pc:docChgLst>
    <pc:chgData name="Eupha Jeanne Daramola" userId="S::edaramola@rand.org::5cc2176c-87d6-432a-b238-54c23d8d8192" providerId="AD" clId="Web-{9548B427-1CE2-2B2F-A63D-9824B631E8E4}"/>
    <pc:docChg chg="addSld delSld modSld sldOrd">
      <pc:chgData name="Eupha Jeanne Daramola" userId="S::edaramola@rand.org::5cc2176c-87d6-432a-b238-54c23d8d8192" providerId="AD" clId="Web-{9548B427-1CE2-2B2F-A63D-9824B631E8E4}" dt="2023-08-09T19:16:49.069" v="137"/>
      <pc:docMkLst>
        <pc:docMk/>
      </pc:docMkLst>
      <pc:sldChg chg="addSp delSp modSp">
        <pc:chgData name="Eupha Jeanne Daramola" userId="S::edaramola@rand.org::5cc2176c-87d6-432a-b238-54c23d8d8192" providerId="AD" clId="Web-{9548B427-1CE2-2B2F-A63D-9824B631E8E4}" dt="2023-08-09T19:04:26.980" v="55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9548B427-1CE2-2B2F-A63D-9824B631E8E4}" dt="2023-08-09T19:04:26.980" v="55"/>
          <ac:spMkLst>
            <pc:docMk/>
            <pc:sldMk cId="0" sldId="256"/>
            <ac:spMk id="73" creationId="{00000000-0000-0000-0000-000000000000}"/>
          </ac:spMkLst>
        </pc:spChg>
        <pc:spChg chg="mod">
          <ac:chgData name="Eupha Jeanne Daramola" userId="S::edaramola@rand.org::5cc2176c-87d6-432a-b238-54c23d8d8192" providerId="AD" clId="Web-{9548B427-1CE2-2B2F-A63D-9824B631E8E4}" dt="2023-08-09T19:03:44.713" v="50" actId="20577"/>
          <ac:spMkLst>
            <pc:docMk/>
            <pc:sldMk cId="0" sldId="256"/>
            <ac:spMk id="75" creationId="{00000000-0000-0000-0000-000000000000}"/>
          </ac:spMkLst>
        </pc:spChg>
        <pc:spChg chg="mod">
          <ac:chgData name="Eupha Jeanne Daramola" userId="S::edaramola@rand.org::5cc2176c-87d6-432a-b238-54c23d8d8192" providerId="AD" clId="Web-{9548B427-1CE2-2B2F-A63D-9824B631E8E4}" dt="2023-08-09T19:02:36.603" v="5" actId="1076"/>
          <ac:spMkLst>
            <pc:docMk/>
            <pc:sldMk cId="0" sldId="256"/>
            <ac:spMk id="77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9548B427-1CE2-2B2F-A63D-9824B631E8E4}" dt="2023-08-09T19:02:33.587" v="4" actId="1076"/>
          <ac:picMkLst>
            <pc:docMk/>
            <pc:sldMk cId="0" sldId="256"/>
            <ac:picMk id="2" creationId="{81B2573C-119A-8A1C-861D-057BCB593E56}"/>
          </ac:picMkLst>
        </pc:picChg>
        <pc:picChg chg="del">
          <ac:chgData name="Eupha Jeanne Daramola" userId="S::edaramola@rand.org::5cc2176c-87d6-432a-b238-54c23d8d8192" providerId="AD" clId="Web-{9548B427-1CE2-2B2F-A63D-9824B631E8E4}" dt="2023-08-09T19:02:18.822" v="1"/>
          <ac:picMkLst>
            <pc:docMk/>
            <pc:sldMk cId="0" sldId="256"/>
            <ac:picMk id="74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9548B427-1CE2-2B2F-A63D-9824B631E8E4}" dt="2023-08-09T19:03:47.729" v="51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9548B427-1CE2-2B2F-A63D-9824B631E8E4}" dt="2023-08-09T19:03:50.026" v="52"/>
        <pc:sldMkLst>
          <pc:docMk/>
          <pc:sldMk cId="0" sldId="258"/>
        </pc:sldMkLst>
      </pc:sldChg>
      <pc:sldChg chg="addSp delSp modSp">
        <pc:chgData name="Eupha Jeanne Daramola" userId="S::edaramola@rand.org::5cc2176c-87d6-432a-b238-54c23d8d8192" providerId="AD" clId="Web-{9548B427-1CE2-2B2F-A63D-9824B631E8E4}" dt="2023-08-09T19:13:59.832" v="107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9548B427-1CE2-2B2F-A63D-9824B631E8E4}" dt="2023-08-09T19:04:52.246" v="58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Eupha Jeanne Daramola" userId="S::edaramola@rand.org::5cc2176c-87d6-432a-b238-54c23d8d8192" providerId="AD" clId="Web-{9548B427-1CE2-2B2F-A63D-9824B631E8E4}" dt="2023-08-09T19:05:46.731" v="70" actId="1076"/>
          <ac:spMkLst>
            <pc:docMk/>
            <pc:sldMk cId="0" sldId="259"/>
            <ac:spMk id="118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9548B427-1CE2-2B2F-A63D-9824B631E8E4}" dt="2023-08-09T19:05:37.824" v="68" actId="14100"/>
          <ac:picMkLst>
            <pc:docMk/>
            <pc:sldMk cId="0" sldId="259"/>
            <ac:picMk id="3" creationId="{5C739D12-5FE8-2BA5-7957-970EA75C3DE9}"/>
          </ac:picMkLst>
        </pc:picChg>
        <pc:picChg chg="mod">
          <ac:chgData name="Eupha Jeanne Daramola" userId="S::edaramola@rand.org::5cc2176c-87d6-432a-b238-54c23d8d8192" providerId="AD" clId="Web-{9548B427-1CE2-2B2F-A63D-9824B631E8E4}" dt="2023-08-09T19:05:19.762" v="63" actId="1076"/>
          <ac:picMkLst>
            <pc:docMk/>
            <pc:sldMk cId="0" sldId="259"/>
            <ac:picMk id="120" creationId="{00000000-0000-0000-0000-000000000000}"/>
          </ac:picMkLst>
        </pc:picChg>
        <pc:cxnChg chg="del">
          <ac:chgData name="Eupha Jeanne Daramola" userId="S::edaramola@rand.org::5cc2176c-87d6-432a-b238-54c23d8d8192" providerId="AD" clId="Web-{9548B427-1CE2-2B2F-A63D-9824B631E8E4}" dt="2023-08-09T19:13:59.832" v="107"/>
          <ac:cxnSpMkLst>
            <pc:docMk/>
            <pc:sldMk cId="0" sldId="259"/>
            <ac:cxnSpMk id="119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9548B427-1CE2-2B2F-A63D-9824B631E8E4}" dt="2023-08-09T19:11:23.736" v="76"/>
        <pc:sldMkLst>
          <pc:docMk/>
          <pc:sldMk cId="0" sldId="260"/>
        </pc:sldMkLst>
      </pc:sldChg>
      <pc:sldChg chg="del">
        <pc:chgData name="Eupha Jeanne Daramola" userId="S::edaramola@rand.org::5cc2176c-87d6-432a-b238-54c23d8d8192" providerId="AD" clId="Web-{9548B427-1CE2-2B2F-A63D-9824B631E8E4}" dt="2023-08-09T19:11:21.439" v="75"/>
        <pc:sldMkLst>
          <pc:docMk/>
          <pc:sldMk cId="0" sldId="261"/>
        </pc:sldMkLst>
      </pc:sldChg>
      <pc:sldChg chg="del">
        <pc:chgData name="Eupha Jeanne Daramola" userId="S::edaramola@rand.org::5cc2176c-87d6-432a-b238-54c23d8d8192" providerId="AD" clId="Web-{9548B427-1CE2-2B2F-A63D-9824B631E8E4}" dt="2023-08-09T19:11:19.329" v="74"/>
        <pc:sldMkLst>
          <pc:docMk/>
          <pc:sldMk cId="0" sldId="262"/>
        </pc:sldMkLst>
      </pc:sldChg>
      <pc:sldChg chg="del">
        <pc:chgData name="Eupha Jeanne Daramola" userId="S::edaramola@rand.org::5cc2176c-87d6-432a-b238-54c23d8d8192" providerId="AD" clId="Web-{9548B427-1CE2-2B2F-A63D-9824B631E8E4}" dt="2023-08-09T19:11:17.876" v="73"/>
        <pc:sldMkLst>
          <pc:docMk/>
          <pc:sldMk cId="0" sldId="263"/>
        </pc:sldMkLst>
      </pc:sldChg>
      <pc:sldChg chg="del">
        <pc:chgData name="Eupha Jeanne Daramola" userId="S::edaramola@rand.org::5cc2176c-87d6-432a-b238-54c23d8d8192" providerId="AD" clId="Web-{9548B427-1CE2-2B2F-A63D-9824B631E8E4}" dt="2023-08-09T19:11:16.236" v="72"/>
        <pc:sldMkLst>
          <pc:docMk/>
          <pc:sldMk cId="0" sldId="264"/>
        </pc:sldMkLst>
      </pc:sldChg>
      <pc:sldChg chg="del">
        <pc:chgData name="Eupha Jeanne Daramola" userId="S::edaramola@rand.org::5cc2176c-87d6-432a-b238-54c23d8d8192" providerId="AD" clId="Web-{9548B427-1CE2-2B2F-A63D-9824B631E8E4}" dt="2023-08-09T19:11:13.392" v="71"/>
        <pc:sldMkLst>
          <pc:docMk/>
          <pc:sldMk cId="0" sldId="265"/>
        </pc:sldMkLst>
      </pc:sldChg>
      <pc:sldChg chg="addSp delSp modSp">
        <pc:chgData name="Eupha Jeanne Daramola" userId="S::edaramola@rand.org::5cc2176c-87d6-432a-b238-54c23d8d8192" providerId="AD" clId="Web-{9548B427-1CE2-2B2F-A63D-9824B631E8E4}" dt="2023-08-09T19:12:39.174" v="86" actId="1076"/>
        <pc:sldMkLst>
          <pc:docMk/>
          <pc:sldMk cId="0" sldId="266"/>
        </pc:sldMkLst>
        <pc:picChg chg="add del mod">
          <ac:chgData name="Eupha Jeanne Daramola" userId="S::edaramola@rand.org::5cc2176c-87d6-432a-b238-54c23d8d8192" providerId="AD" clId="Web-{9548B427-1CE2-2B2F-A63D-9824B631E8E4}" dt="2023-08-09T19:12:24.143" v="82"/>
          <ac:picMkLst>
            <pc:docMk/>
            <pc:sldMk cId="0" sldId="266"/>
            <ac:picMk id="2" creationId="{48697FF7-DBE5-EABF-9FC6-D566A71F3903}"/>
          </ac:picMkLst>
        </pc:picChg>
        <pc:picChg chg="add mod">
          <ac:chgData name="Eupha Jeanne Daramola" userId="S::edaramola@rand.org::5cc2176c-87d6-432a-b238-54c23d8d8192" providerId="AD" clId="Web-{9548B427-1CE2-2B2F-A63D-9824B631E8E4}" dt="2023-08-09T19:12:39.174" v="86" actId="1076"/>
          <ac:picMkLst>
            <pc:docMk/>
            <pc:sldMk cId="0" sldId="266"/>
            <ac:picMk id="3" creationId="{354159AB-5DE6-0D79-E3BD-661A5A807542}"/>
          </ac:picMkLst>
        </pc:picChg>
        <pc:picChg chg="del">
          <ac:chgData name="Eupha Jeanne Daramola" userId="S::edaramola@rand.org::5cc2176c-87d6-432a-b238-54c23d8d8192" providerId="AD" clId="Web-{9548B427-1CE2-2B2F-A63D-9824B631E8E4}" dt="2023-08-09T19:11:58.986" v="80"/>
          <ac:picMkLst>
            <pc:docMk/>
            <pc:sldMk cId="0" sldId="266"/>
            <ac:picMk id="191" creationId="{00000000-0000-0000-0000-000000000000}"/>
          </ac:picMkLst>
        </pc:picChg>
      </pc:sldChg>
      <pc:sldChg chg="delSp modSp ord">
        <pc:chgData name="Eupha Jeanne Daramola" userId="S::edaramola@rand.org::5cc2176c-87d6-432a-b238-54c23d8d8192" providerId="AD" clId="Web-{9548B427-1CE2-2B2F-A63D-9824B631E8E4}" dt="2023-08-09T19:13:56.769" v="106"/>
        <pc:sldMkLst>
          <pc:docMk/>
          <pc:sldMk cId="0" sldId="267"/>
        </pc:sldMkLst>
        <pc:spChg chg="del mod">
          <ac:chgData name="Eupha Jeanne Daramola" userId="S::edaramola@rand.org::5cc2176c-87d6-432a-b238-54c23d8d8192" providerId="AD" clId="Web-{9548B427-1CE2-2B2F-A63D-9824B631E8E4}" dt="2023-08-09T19:11:55.174" v="79"/>
          <ac:spMkLst>
            <pc:docMk/>
            <pc:sldMk cId="0" sldId="267"/>
            <ac:spMk id="198" creationId="{00000000-0000-0000-0000-000000000000}"/>
          </ac:spMkLst>
        </pc:spChg>
        <pc:cxnChg chg="del">
          <ac:chgData name="Eupha Jeanne Daramola" userId="S::edaramola@rand.org::5cc2176c-87d6-432a-b238-54c23d8d8192" providerId="AD" clId="Web-{9548B427-1CE2-2B2F-A63D-9824B631E8E4}" dt="2023-08-09T19:13:56.769" v="106"/>
          <ac:cxnSpMkLst>
            <pc:docMk/>
            <pc:sldMk cId="0" sldId="267"/>
            <ac:cxnSpMk id="200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9548B427-1CE2-2B2F-A63D-9824B631E8E4}" dt="2023-08-09T19:12:41.424" v="87"/>
        <pc:sldMkLst>
          <pc:docMk/>
          <pc:sldMk cId="0" sldId="268"/>
        </pc:sldMkLst>
      </pc:sldChg>
      <pc:sldChg chg="del">
        <pc:chgData name="Eupha Jeanne Daramola" userId="S::edaramola@rand.org::5cc2176c-87d6-432a-b238-54c23d8d8192" providerId="AD" clId="Web-{9548B427-1CE2-2B2F-A63D-9824B631E8E4}" dt="2023-08-09T19:12:48.424" v="88"/>
        <pc:sldMkLst>
          <pc:docMk/>
          <pc:sldMk cId="0" sldId="269"/>
        </pc:sldMkLst>
      </pc:sldChg>
      <pc:sldChg chg="addSp delSp modSp">
        <pc:chgData name="Eupha Jeanne Daramola" userId="S::edaramola@rand.org::5cc2176c-87d6-432a-b238-54c23d8d8192" providerId="AD" clId="Web-{9548B427-1CE2-2B2F-A63D-9824B631E8E4}" dt="2023-08-09T19:15:11.801" v="134" actId="1076"/>
        <pc:sldMkLst>
          <pc:docMk/>
          <pc:sldMk cId="0" sldId="270"/>
        </pc:sldMkLst>
        <pc:spChg chg="mod">
          <ac:chgData name="Eupha Jeanne Daramola" userId="S::edaramola@rand.org::5cc2176c-87d6-432a-b238-54c23d8d8192" providerId="AD" clId="Web-{9548B427-1CE2-2B2F-A63D-9824B631E8E4}" dt="2023-08-09T19:13:32.613" v="102" actId="1076"/>
          <ac:spMkLst>
            <pc:docMk/>
            <pc:sldMk cId="0" sldId="270"/>
            <ac:spMk id="228" creationId="{00000000-0000-0000-0000-000000000000}"/>
          </ac:spMkLst>
        </pc:spChg>
        <pc:spChg chg="mod">
          <ac:chgData name="Eupha Jeanne Daramola" userId="S::edaramola@rand.org::5cc2176c-87d6-432a-b238-54c23d8d8192" providerId="AD" clId="Web-{9548B427-1CE2-2B2F-A63D-9824B631E8E4}" dt="2023-08-09T19:13:28.238" v="100" actId="20577"/>
          <ac:spMkLst>
            <pc:docMk/>
            <pc:sldMk cId="0" sldId="270"/>
            <ac:spMk id="229" creationId="{00000000-0000-0000-0000-000000000000}"/>
          </ac:spMkLst>
        </pc:spChg>
        <pc:graphicFrameChg chg="add del mod">
          <ac:chgData name="Eupha Jeanne Daramola" userId="S::edaramola@rand.org::5cc2176c-87d6-432a-b238-54c23d8d8192" providerId="AD" clId="Web-{9548B427-1CE2-2B2F-A63D-9824B631E8E4}" dt="2023-08-09T19:14:30.613" v="118"/>
          <ac:graphicFrameMkLst>
            <pc:docMk/>
            <pc:sldMk cId="0" sldId="270"/>
            <ac:graphicFrameMk id="2" creationId="{732660D0-116B-5B14-93DF-28F933A822DC}"/>
          </ac:graphicFrameMkLst>
        </pc:graphicFrameChg>
        <pc:graphicFrameChg chg="add del mod">
          <ac:chgData name="Eupha Jeanne Daramola" userId="S::edaramola@rand.org::5cc2176c-87d6-432a-b238-54c23d8d8192" providerId="AD" clId="Web-{9548B427-1CE2-2B2F-A63D-9824B631E8E4}" dt="2023-08-09T19:14:15.004" v="109"/>
          <ac:graphicFrameMkLst>
            <pc:docMk/>
            <pc:sldMk cId="0" sldId="270"/>
            <ac:graphicFrameMk id="4" creationId="{219F513A-4E3E-85B8-6891-4C4293F30614}"/>
          </ac:graphicFrameMkLst>
        </pc:graphicFrameChg>
        <pc:graphicFrameChg chg="add mod modGraphic">
          <ac:chgData name="Eupha Jeanne Daramola" userId="S::edaramola@rand.org::5cc2176c-87d6-432a-b238-54c23d8d8192" providerId="AD" clId="Web-{9548B427-1CE2-2B2F-A63D-9824B631E8E4}" dt="2023-08-09T19:15:11.801" v="134" actId="1076"/>
          <ac:graphicFrameMkLst>
            <pc:docMk/>
            <pc:sldMk cId="0" sldId="270"/>
            <ac:graphicFrameMk id="6" creationId="{D4955C6F-4C4B-19DA-E211-8FB77ACCFAA4}"/>
          </ac:graphicFrameMkLst>
        </pc:graphicFrameChg>
        <pc:cxnChg chg="del">
          <ac:chgData name="Eupha Jeanne Daramola" userId="S::edaramola@rand.org::5cc2176c-87d6-432a-b238-54c23d8d8192" providerId="AD" clId="Web-{9548B427-1CE2-2B2F-A63D-9824B631E8E4}" dt="2023-08-09T19:13:49.847" v="105"/>
          <ac:cxnSpMkLst>
            <pc:docMk/>
            <pc:sldMk cId="0" sldId="270"/>
            <ac:cxnSpMk id="230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9548B427-1CE2-2B2F-A63D-9824B631E8E4}" dt="2023-08-09T19:16:29.740" v="135"/>
        <pc:sldMkLst>
          <pc:docMk/>
          <pc:sldMk cId="0" sldId="271"/>
        </pc:sldMkLst>
      </pc:sldChg>
      <pc:sldChg chg="modSp add">
        <pc:chgData name="Eupha Jeanne Daramola" userId="S::edaramola@rand.org::5cc2176c-87d6-432a-b238-54c23d8d8192" providerId="AD" clId="Web-{9548B427-1CE2-2B2F-A63D-9824B631E8E4}" dt="2023-08-09T19:04:33.511" v="56"/>
        <pc:sldMkLst>
          <pc:docMk/>
          <pc:sldMk cId="3612135224" sldId="272"/>
        </pc:sldMkLst>
        <pc:spChg chg="mod">
          <ac:chgData name="Eupha Jeanne Daramola" userId="S::edaramola@rand.org::5cc2176c-87d6-432a-b238-54c23d8d8192" providerId="AD" clId="Web-{9548B427-1CE2-2B2F-A63D-9824B631E8E4}" dt="2023-08-09T19:04:33.511" v="56"/>
          <ac:spMkLst>
            <pc:docMk/>
            <pc:sldMk cId="3612135224" sldId="272"/>
            <ac:spMk id="115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9548B427-1CE2-2B2F-A63D-9824B631E8E4}" dt="2023-08-09T19:16:49.069" v="137"/>
        <pc:sldMkLst>
          <pc:docMk/>
          <pc:sldMk cId="1085997657" sldId="273"/>
        </pc:sldMkLst>
        <pc:spChg chg="mod">
          <ac:chgData name="Eupha Jeanne Daramola" userId="S::edaramola@rand.org::5cc2176c-87d6-432a-b238-54c23d8d8192" providerId="AD" clId="Web-{9548B427-1CE2-2B2F-A63D-9824B631E8E4}" dt="2023-08-09T19:16:49.069" v="137"/>
          <ac:spMkLst>
            <pc:docMk/>
            <pc:sldMk cId="1085997657" sldId="273"/>
            <ac:spMk id="243" creationId="{00000000-0000-0000-0000-000000000000}"/>
          </ac:spMkLst>
        </pc:spChg>
      </pc:sldChg>
    </pc:docChg>
  </pc:docChgLst>
  <pc:docChgLst>
    <pc:chgData name="Michael Woodward" userId="S::michaelw@rand.org::471957fe-35af-4d31-99f7-42e66513632d" providerId="AD" clId="Web-{377D4AA2-C9B3-5544-4465-7ADD2EA65581}"/>
    <pc:docChg chg="modSld">
      <pc:chgData name="Michael Woodward" userId="S::michaelw@rand.org::471957fe-35af-4d31-99f7-42e66513632d" providerId="AD" clId="Web-{377D4AA2-C9B3-5544-4465-7ADD2EA65581}" dt="2023-10-05T19:32:21.771" v="1"/>
      <pc:docMkLst>
        <pc:docMk/>
      </pc:docMkLst>
      <pc:sldChg chg="modNotes">
        <pc:chgData name="Michael Woodward" userId="S::michaelw@rand.org::471957fe-35af-4d31-99f7-42e66513632d" providerId="AD" clId="Web-{377D4AA2-C9B3-5544-4465-7ADD2EA65581}" dt="2023-10-05T19:32:21.771" v="1"/>
        <pc:sldMkLst>
          <pc:docMk/>
          <pc:sldMk cId="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2715cdc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c2715cdc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71" name="Google Shape;71;gc2715cdc4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83bff194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83bff194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/>
          </a:p>
        </p:txBody>
      </p:sp>
      <p:sp>
        <p:nvSpPr>
          <p:cNvPr id="114" name="Google Shape;114;gc83bff194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83bff19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c83bff194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195" name="Google Shape;195;gc83bff1944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83bff194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c83bff194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https://www.projectalert.com/videos</a:t>
            </a: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Show and Discuss Video: Resisting Peer Pressure (12 min.)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87" name="Google Shape;187;gc83bff1944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c04790f1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cc04790f1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225" name="Google Shape;225;gcc04790f13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5" name="Google Shape;75;p15"/>
          <p:cNvSpPr txBox="1"/>
          <p:nvPr/>
        </p:nvSpPr>
        <p:spPr>
          <a:xfrm>
            <a:off x="6177575" y="2508875"/>
            <a:ext cx="5709300" cy="3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0"/>
              </a:spcBef>
            </a:pPr>
            <a:r>
              <a:rPr lang="en-US" sz="3600" b="1" dirty="0">
                <a:latin typeface="Nunito"/>
                <a:ea typeface="Nunito"/>
                <a:cs typeface="Nunito"/>
                <a:sym typeface="Nunito"/>
              </a:rPr>
              <a:t>Practice saying "no"</a:t>
            </a:r>
            <a:endParaRPr lang="en-US" sz="3600" b="1" dirty="0">
              <a:latin typeface="Nunito"/>
              <a:ea typeface="Nunito"/>
              <a:cs typeface="Nunito"/>
            </a:endParaRPr>
          </a:p>
          <a:p>
            <a:pPr>
              <a:spcBef>
                <a:spcPts val="3600"/>
              </a:spcBef>
            </a:pPr>
            <a:r>
              <a:rPr lang="en-US" sz="3600" b="1" dirty="0">
                <a:latin typeface="Nunito"/>
                <a:ea typeface="Nunito"/>
                <a:cs typeface="Nunito"/>
              </a:rPr>
              <a:t>Remember the benefits of not using substances </a:t>
            </a: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None/>
            </a:pPr>
            <a:endParaRPr sz="33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8529" t="1602" r="7851" b="3565"/>
          <a:stretch/>
        </p:blipFill>
        <p:spPr>
          <a:xfrm>
            <a:off x="294850" y="735500"/>
            <a:ext cx="5157325" cy="56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595612" y="329798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Booster Lesson 3: </a:t>
            </a:r>
            <a:br>
              <a:rPr lang="en-US" sz="34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</a:br>
            <a:r>
              <a:rPr lang="en-US" sz="34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Benefits of Resisting </a:t>
            </a:r>
            <a:br>
              <a:rPr lang="en-US" sz="34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</a:br>
            <a:r>
              <a:rPr lang="en-US" sz="34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Drugs</a:t>
            </a:r>
            <a:endParaRPr sz="34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5054900" y="2355625"/>
            <a:ext cx="5709300" cy="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81B2573C-119A-8A1C-861D-057BCB59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415" y="394962"/>
            <a:ext cx="23526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3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128300" y="1954325"/>
            <a:ext cx="6150300" cy="3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endParaRPr lang="en-US" sz="4000" b="1">
              <a:latin typeface="Nunito"/>
              <a:ea typeface="Nunito"/>
              <a:cs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None/>
            </a:pPr>
            <a:endParaRPr sz="4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863340" y="482196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Direct Pressures</a:t>
            </a: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180" y="971447"/>
            <a:ext cx="3758527" cy="571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0;p19">
            <a:extLst>
              <a:ext uri="{FF2B5EF4-FFF2-40B4-BE49-F238E27FC236}">
                <a16:creationId xmlns:a16="http://schemas.microsoft.com/office/drawing/2014/main" id="{5C739D12-5FE8-2BA5-7957-970EA75C3D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6610" t="5509" r="22449" b="6625"/>
          <a:stretch/>
        </p:blipFill>
        <p:spPr>
          <a:xfrm flipH="1">
            <a:off x="459775" y="543423"/>
            <a:ext cx="2209400" cy="601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3331025" y="528125"/>
            <a:ext cx="103098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Benefits of Resistance</a:t>
            </a: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l="7294" t="2090" r="6274" b="3310"/>
          <a:stretch/>
        </p:blipFill>
        <p:spPr>
          <a:xfrm>
            <a:off x="388200" y="386750"/>
            <a:ext cx="2820825" cy="613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587825" y="528125"/>
            <a:ext cx="103098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Resisting Peer Pressure</a:t>
            </a: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54159AB-5DE6-0D79-E3BD-661A5A80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45" y="1856292"/>
            <a:ext cx="5352788" cy="4491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3833986" y="2465654"/>
            <a:ext cx="7420500" cy="3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endParaRPr lang="en-US" sz="4200" b="1" dirty="0">
              <a:latin typeface="Nunito"/>
              <a:ea typeface="Nunito"/>
              <a:cs typeface="Nunito"/>
            </a:endParaRPr>
          </a:p>
          <a:p>
            <a:pPr marL="914400" lvl="0" indent="-495300" algn="l" rtl="0">
              <a:spcBef>
                <a:spcPts val="3600"/>
              </a:spcBef>
              <a:spcAft>
                <a:spcPts val="0"/>
              </a:spcAft>
              <a:buSzPts val="4200"/>
              <a:buFont typeface="Nunito"/>
              <a:buChar char="★"/>
            </a:pPr>
            <a:endParaRPr sz="4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95300" algn="l" rtl="0">
              <a:spcBef>
                <a:spcPts val="1000"/>
              </a:spcBef>
              <a:spcAft>
                <a:spcPts val="0"/>
              </a:spcAft>
              <a:buSzPts val="4200"/>
              <a:buFont typeface="Nunito"/>
              <a:buChar char="★"/>
            </a:pPr>
            <a:endParaRPr sz="4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95300" algn="l" rtl="0">
              <a:spcBef>
                <a:spcPts val="1000"/>
              </a:spcBef>
              <a:spcAft>
                <a:spcPts val="0"/>
              </a:spcAft>
              <a:buSzPts val="4200"/>
              <a:buFont typeface="Nunito"/>
              <a:buChar char="★"/>
            </a:pPr>
            <a:endParaRPr sz="4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95300" algn="l" rtl="0">
              <a:spcBef>
                <a:spcPts val="1000"/>
              </a:spcBef>
              <a:spcAft>
                <a:spcPts val="0"/>
              </a:spcAft>
              <a:buSzPts val="4200"/>
              <a:buFont typeface="Nunito"/>
              <a:buChar char="★"/>
            </a:pPr>
            <a:endParaRPr sz="4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3331025" y="528125"/>
            <a:ext cx="103098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500" dirty="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Benefits of Not Using Drugs</a:t>
            </a:r>
            <a:endParaRPr sz="4500" dirty="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l="7294" t="2090" r="6274" b="3310"/>
          <a:stretch/>
        </p:blipFill>
        <p:spPr>
          <a:xfrm>
            <a:off x="388200" y="386750"/>
            <a:ext cx="2820825" cy="61379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955C6F-4C4B-19DA-E211-8FB77ACCF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52230"/>
              </p:ext>
            </p:extLst>
          </p:nvPr>
        </p:nvGraphicFramePr>
        <p:xfrm>
          <a:off x="3601232" y="1628383"/>
          <a:ext cx="7950768" cy="440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56">
                  <a:extLst>
                    <a:ext uri="{9D8B030D-6E8A-4147-A177-3AD203B41FA5}">
                      <a16:colId xmlns:a16="http://schemas.microsoft.com/office/drawing/2014/main" val="2701674161"/>
                    </a:ext>
                  </a:extLst>
                </a:gridCol>
                <a:gridCol w="2650256">
                  <a:extLst>
                    <a:ext uri="{9D8B030D-6E8A-4147-A177-3AD203B41FA5}">
                      <a16:colId xmlns:a16="http://schemas.microsoft.com/office/drawing/2014/main" val="2152024362"/>
                    </a:ext>
                  </a:extLst>
                </a:gridCol>
                <a:gridCol w="2650256">
                  <a:extLst>
                    <a:ext uri="{9D8B030D-6E8A-4147-A177-3AD203B41FA5}">
                      <a16:colId xmlns:a16="http://schemas.microsoft.com/office/drawing/2014/main" val="2246811695"/>
                    </a:ext>
                  </a:extLst>
                </a:gridCol>
              </a:tblGrid>
              <a:tr h="1817289">
                <a:tc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  <a:p>
                      <a:pPr algn="ctr" fontAlgn="base"/>
                      <a:r>
                        <a:rPr lang="en-US" sz="2400" dirty="0">
                          <a:effectLst/>
                        </a:rPr>
                        <a:t>School and Sports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  <a:p>
                      <a:pPr algn="ctr" fontAlgn="base"/>
                      <a:r>
                        <a:rPr lang="en-US" sz="2400" dirty="0">
                          <a:effectLst/>
                        </a:rPr>
                        <a:t>Health and Appearance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  <a:p>
                      <a:pPr algn="ctr" fontAlgn="base"/>
                      <a:r>
                        <a:rPr lang="en-US" sz="2400" dirty="0">
                          <a:effectLst/>
                        </a:rPr>
                        <a:t>How You Act or Feel About Yourself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229859"/>
                  </a:ext>
                </a:extLst>
              </a:tr>
              <a:tr h="25890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277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  <p:pic>
        <p:nvPicPr>
          <p:cNvPr id="2" name="Picture 4" descr="Pastel graduation caps">
            <a:extLst>
              <a:ext uri="{FF2B5EF4-FFF2-40B4-BE49-F238E27FC236}">
                <a16:creationId xmlns:a16="http://schemas.microsoft.com/office/drawing/2014/main" id="{76689371-B5CA-AAF0-80EA-17266A6F4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524" y="1328073"/>
            <a:ext cx="7586596" cy="42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7657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043AD-1C11-446D-AA4C-3933FCD6C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C9C0A-5D76-4158-9F89-18A9AB688998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3.xml><?xml version="1.0" encoding="utf-8"?>
<ds:datastoreItem xmlns:ds="http://schemas.openxmlformats.org/officeDocument/2006/customXml" ds:itemID="{FFE05B6E-0D98-4EDC-A7AD-3C830FDEE1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61</cp:revision>
  <dcterms:modified xsi:type="dcterms:W3CDTF">2023-10-05T19:32:49Z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