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5"/>
  </p:notesMasterIdLst>
  <p:sldIdLst>
    <p:sldId id="256" r:id="rId5"/>
    <p:sldId id="268" r:id="rId6"/>
    <p:sldId id="259" r:id="rId7"/>
    <p:sldId id="260" r:id="rId8"/>
    <p:sldId id="262" r:id="rId9"/>
    <p:sldId id="269" r:id="rId10"/>
    <p:sldId id="272" r:id="rId11"/>
    <p:sldId id="270" r:id="rId12"/>
    <p:sldId id="271" r:id="rId13"/>
    <p:sldId id="273" r:id="rId14"/>
  </p:sldIdLst>
  <p:sldSz cx="12192000" cy="6858000"/>
  <p:notesSz cx="6858000" cy="9144000"/>
  <p:embeddedFontLst>
    <p:embeddedFont>
      <p:font typeface="Alfa Slab On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587"/>
    <a:srgbClr val="674EA7"/>
    <a:srgbClr val="6FA8D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26219-1589-B345-2721-CA2A967D76B2}" v="9" dt="2023-08-09T19:20:47.338"/>
    <p1510:client id="{AAB6A6B3-42F1-F42A-3F49-8B29C8F7BF72}" v="94" dt="2023-08-08T19:49:43.720"/>
    <p1510:client id="{B4F97D44-A9F5-A149-B6FF-8F33A25BA758}" v="225" dt="2023-08-08T19:39:31.225"/>
    <p1510:client id="{CBAF91D5-D881-910E-4C39-E8B69B1D1D42}" v="1" dt="2023-10-05T19:31:06.389"/>
    <p1510:client id="{F3FC2AE4-45F5-801F-F22A-526804B725EC}" v="1" dt="2023-07-24T18:30:27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pha Jeanne Daramola" userId="S::edaramola@rand.org::5cc2176c-87d6-432a-b238-54c23d8d8192" providerId="AD" clId="Web-{22426219-1589-B345-2721-CA2A967D76B2}"/>
    <pc:docChg chg="modSld">
      <pc:chgData name="Eupha Jeanne Daramola" userId="S::edaramola@rand.org::5cc2176c-87d6-432a-b238-54c23d8d8192" providerId="AD" clId="Web-{22426219-1589-B345-2721-CA2A967D76B2}" dt="2023-08-09T19:20:47.338" v="5"/>
      <pc:docMkLst>
        <pc:docMk/>
      </pc:docMkLst>
      <pc:sldChg chg="modSp">
        <pc:chgData name="Eupha Jeanne Daramola" userId="S::edaramola@rand.org::5cc2176c-87d6-432a-b238-54c23d8d8192" providerId="AD" clId="Web-{22426219-1589-B345-2721-CA2A967D76B2}" dt="2023-08-09T19:18:16.461" v="3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22426219-1589-B345-2721-CA2A967D76B2}" dt="2023-08-09T19:18:16.461" v="3"/>
          <ac:spMkLst>
            <pc:docMk/>
            <pc:sldMk cId="0" sldId="256"/>
            <ac:spMk id="73" creationId="{00000000-0000-0000-0000-000000000000}"/>
          </ac:spMkLst>
        </pc:spChg>
        <pc:spChg chg="mod">
          <ac:chgData name="Eupha Jeanne Daramola" userId="S::edaramola@rand.org::5cc2176c-87d6-432a-b238-54c23d8d8192" providerId="AD" clId="Web-{22426219-1589-B345-2721-CA2A967D76B2}" dt="2023-08-09T19:18:08.477" v="2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22426219-1589-B345-2721-CA2A967D76B2}" dt="2023-08-09T19:18:33.196" v="4"/>
        <pc:sldMkLst>
          <pc:docMk/>
          <pc:sldMk cId="1571181985" sldId="268"/>
        </pc:sldMkLst>
        <pc:spChg chg="mod">
          <ac:chgData name="Eupha Jeanne Daramola" userId="S::edaramola@rand.org::5cc2176c-87d6-432a-b238-54c23d8d8192" providerId="AD" clId="Web-{22426219-1589-B345-2721-CA2A967D76B2}" dt="2023-08-09T19:18:33.196" v="4"/>
          <ac:spMkLst>
            <pc:docMk/>
            <pc:sldMk cId="1571181985" sldId="268"/>
            <ac:spMk id="11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22426219-1589-B345-2721-CA2A967D76B2}" dt="2023-08-09T19:20:47.338" v="5"/>
        <pc:sldMkLst>
          <pc:docMk/>
          <pc:sldMk cId="4194281585" sldId="273"/>
        </pc:sldMkLst>
        <pc:spChg chg="mod">
          <ac:chgData name="Eupha Jeanne Daramola" userId="S::edaramola@rand.org::5cc2176c-87d6-432a-b238-54c23d8d8192" providerId="AD" clId="Web-{22426219-1589-B345-2721-CA2A967D76B2}" dt="2023-08-09T19:20:47.338" v="5"/>
          <ac:spMkLst>
            <pc:docMk/>
            <pc:sldMk cId="4194281585" sldId="273"/>
            <ac:spMk id="243" creationId="{00000000-0000-0000-0000-000000000000}"/>
          </ac:spMkLst>
        </pc:spChg>
      </pc:sldChg>
    </pc:docChg>
  </pc:docChgLst>
  <pc:docChgLst>
    <pc:chgData name="Brian Kim" userId="S::briankim@rand.org::5773cfa6-5e3f-4d80-8bcb-a978123bb91b" providerId="AD" clId="Web-{F3FC2AE4-45F5-801F-F22A-526804B725EC}"/>
    <pc:docChg chg="modSld">
      <pc:chgData name="Brian Kim" userId="S::briankim@rand.org::5773cfa6-5e3f-4d80-8bcb-a978123bb91b" providerId="AD" clId="Web-{F3FC2AE4-45F5-801F-F22A-526804B725EC}" dt="2023-07-24T18:30:34.306" v="18"/>
      <pc:docMkLst>
        <pc:docMk/>
      </pc:docMkLst>
      <pc:sldChg chg="modNotes">
        <pc:chgData name="Brian Kim" userId="S::briankim@rand.org::5773cfa6-5e3f-4d80-8bcb-a978123bb91b" providerId="AD" clId="Web-{F3FC2AE4-45F5-801F-F22A-526804B725EC}" dt="2023-07-24T18:29:53.556" v="0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F3FC2AE4-45F5-801F-F22A-526804B725EC}" dt="2023-07-24T18:29:58.337" v="1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F3FC2AE4-45F5-801F-F22A-526804B725EC}" dt="2023-07-24T18:30:00.728" v="3"/>
        <pc:sldMkLst>
          <pc:docMk/>
          <pc:sldMk cId="0" sldId="258"/>
        </pc:sldMkLst>
      </pc:sldChg>
      <pc:sldChg chg="modNotes">
        <pc:chgData name="Brian Kim" userId="S::briankim@rand.org::5773cfa6-5e3f-4d80-8bcb-a978123bb91b" providerId="AD" clId="Web-{F3FC2AE4-45F5-801F-F22A-526804B725EC}" dt="2023-07-24T18:30:08.681" v="6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F3FC2AE4-45F5-801F-F22A-526804B725EC}" dt="2023-07-24T18:30:12.447" v="7"/>
        <pc:sldMkLst>
          <pc:docMk/>
          <pc:sldMk cId="0" sldId="260"/>
        </pc:sldMkLst>
      </pc:sldChg>
      <pc:sldChg chg="modNotes">
        <pc:chgData name="Brian Kim" userId="S::briankim@rand.org::5773cfa6-5e3f-4d80-8bcb-a978123bb91b" providerId="AD" clId="Web-{F3FC2AE4-45F5-801F-F22A-526804B725EC}" dt="2023-07-24T18:30:16.462" v="8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F3FC2AE4-45F5-801F-F22A-526804B725EC}" dt="2023-07-24T18:30:16.994" v="9"/>
        <pc:sldMkLst>
          <pc:docMk/>
          <pc:sldMk cId="0" sldId="262"/>
        </pc:sldMkLst>
      </pc:sldChg>
      <pc:sldChg chg="modNotes">
        <pc:chgData name="Brian Kim" userId="S::briankim@rand.org::5773cfa6-5e3f-4d80-8bcb-a978123bb91b" providerId="AD" clId="Web-{F3FC2AE4-45F5-801F-F22A-526804B725EC}" dt="2023-07-24T18:30:19.978" v="10"/>
        <pc:sldMkLst>
          <pc:docMk/>
          <pc:sldMk cId="0" sldId="263"/>
        </pc:sldMkLst>
      </pc:sldChg>
      <pc:sldChg chg="modNotes">
        <pc:chgData name="Brian Kim" userId="S::briankim@rand.org::5773cfa6-5e3f-4d80-8bcb-a978123bb91b" providerId="AD" clId="Web-{F3FC2AE4-45F5-801F-F22A-526804B725EC}" dt="2023-07-24T18:30:27.728" v="15"/>
        <pc:sldMkLst>
          <pc:docMk/>
          <pc:sldMk cId="0" sldId="264"/>
        </pc:sldMkLst>
      </pc:sldChg>
      <pc:sldChg chg="modNotes">
        <pc:chgData name="Brian Kim" userId="S::briankim@rand.org::5773cfa6-5e3f-4d80-8bcb-a978123bb91b" providerId="AD" clId="Web-{F3FC2AE4-45F5-801F-F22A-526804B725EC}" dt="2023-07-24T18:30:31.400" v="16"/>
        <pc:sldMkLst>
          <pc:docMk/>
          <pc:sldMk cId="0" sldId="265"/>
        </pc:sldMkLst>
      </pc:sldChg>
      <pc:sldChg chg="modNotes">
        <pc:chgData name="Brian Kim" userId="S::briankim@rand.org::5773cfa6-5e3f-4d80-8bcb-a978123bb91b" providerId="AD" clId="Web-{F3FC2AE4-45F5-801F-F22A-526804B725EC}" dt="2023-07-24T18:30:32.228" v="17"/>
        <pc:sldMkLst>
          <pc:docMk/>
          <pc:sldMk cId="0" sldId="266"/>
        </pc:sldMkLst>
      </pc:sldChg>
      <pc:sldChg chg="modNotes">
        <pc:chgData name="Brian Kim" userId="S::briankim@rand.org::5773cfa6-5e3f-4d80-8bcb-a978123bb91b" providerId="AD" clId="Web-{F3FC2AE4-45F5-801F-F22A-526804B725EC}" dt="2023-07-24T18:30:34.306" v="18"/>
        <pc:sldMkLst>
          <pc:docMk/>
          <pc:sldMk cId="0" sldId="267"/>
        </pc:sldMkLst>
      </pc:sldChg>
    </pc:docChg>
  </pc:docChgLst>
  <pc:docChgLst>
    <pc:chgData name="Eupha Jeanne Daramola" userId="S::edaramola@rand.org::5cc2176c-87d6-432a-b238-54c23d8d8192" providerId="AD" clId="Web-{B4F97D44-A9F5-A149-B6FF-8F33A25BA758}"/>
    <pc:docChg chg="addSld delSld modSld">
      <pc:chgData name="Eupha Jeanne Daramola" userId="S::edaramola@rand.org::5cc2176c-87d6-432a-b238-54c23d8d8192" providerId="AD" clId="Web-{B4F97D44-A9F5-A149-B6FF-8F33A25BA758}" dt="2023-08-08T19:39:28.444" v="212" actId="20577"/>
      <pc:docMkLst>
        <pc:docMk/>
      </pc:docMkLst>
      <pc:sldChg chg="addSp delSp modSp">
        <pc:chgData name="Eupha Jeanne Daramola" userId="S::edaramola@rand.org::5cc2176c-87d6-432a-b238-54c23d8d8192" providerId="AD" clId="Web-{B4F97D44-A9F5-A149-B6FF-8F33A25BA758}" dt="2023-08-08T19:31:08.859" v="82" actId="1076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B4F97D44-A9F5-A149-B6FF-8F33A25BA758}" dt="2023-08-08T19:31:08.859" v="82" actId="1076"/>
          <ac:spMkLst>
            <pc:docMk/>
            <pc:sldMk cId="0" sldId="256"/>
            <ac:spMk id="75" creationId="{00000000-0000-0000-0000-000000000000}"/>
          </ac:spMkLst>
        </pc:spChg>
        <pc:spChg chg="mod">
          <ac:chgData name="Eupha Jeanne Daramola" userId="S::edaramola@rand.org::5cc2176c-87d6-432a-b238-54c23d8d8192" providerId="AD" clId="Web-{B4F97D44-A9F5-A149-B6FF-8F33A25BA758}" dt="2023-08-08T19:30:51.078" v="78" actId="20577"/>
          <ac:spMkLst>
            <pc:docMk/>
            <pc:sldMk cId="0" sldId="256"/>
            <ac:spMk id="77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B4F97D44-A9F5-A149-B6FF-8F33A25BA758}" dt="2023-08-08T19:28:17.716" v="69" actId="1076"/>
          <ac:picMkLst>
            <pc:docMk/>
            <pc:sldMk cId="0" sldId="256"/>
            <ac:picMk id="2" creationId="{8789A0FB-F716-66DA-59D5-D813C51D27EF}"/>
          </ac:picMkLst>
        </pc:picChg>
        <pc:picChg chg="add del mod">
          <ac:chgData name="Eupha Jeanne Daramola" userId="S::edaramola@rand.org::5cc2176c-87d6-432a-b238-54c23d8d8192" providerId="AD" clId="Web-{B4F97D44-A9F5-A149-B6FF-8F33A25BA758}" dt="2023-08-08T19:31:04.812" v="81"/>
          <ac:picMkLst>
            <pc:docMk/>
            <pc:sldMk cId="0" sldId="256"/>
            <ac:picMk id="3" creationId="{26EA7368-0215-A967-67FA-438525CC9A16}"/>
          </ac:picMkLst>
        </pc:picChg>
        <pc:picChg chg="del">
          <ac:chgData name="Eupha Jeanne Daramola" userId="S::edaramola@rand.org::5cc2176c-87d6-432a-b238-54c23d8d8192" providerId="AD" clId="Web-{B4F97D44-A9F5-A149-B6FF-8F33A25BA758}" dt="2023-08-08T19:27:58.341" v="67"/>
          <ac:picMkLst>
            <pc:docMk/>
            <pc:sldMk cId="0" sldId="256"/>
            <ac:picMk id="74" creationId="{00000000-0000-0000-0000-000000000000}"/>
          </ac:picMkLst>
        </pc:picChg>
        <pc:picChg chg="mod">
          <ac:chgData name="Eupha Jeanne Daramola" userId="S::edaramola@rand.org::5cc2176c-87d6-432a-b238-54c23d8d8192" providerId="AD" clId="Web-{B4F97D44-A9F5-A149-B6FF-8F33A25BA758}" dt="2023-08-08T19:30:36.874" v="74" actId="14100"/>
          <ac:picMkLst>
            <pc:docMk/>
            <pc:sldMk cId="0" sldId="256"/>
            <ac:picMk id="76" creationId="{00000000-0000-0000-0000-000000000000}"/>
          </ac:picMkLst>
        </pc:picChg>
        <pc:cxnChg chg="mod">
          <ac:chgData name="Eupha Jeanne Daramola" userId="S::edaramola@rand.org::5cc2176c-87d6-432a-b238-54c23d8d8192" providerId="AD" clId="Web-{B4F97D44-A9F5-A149-B6FF-8F33A25BA758}" dt="2023-08-08T19:31:03" v="80" actId="14100"/>
          <ac:cxnSpMkLst>
            <pc:docMk/>
            <pc:sldMk cId="0" sldId="256"/>
            <ac:cxnSpMk id="78" creationId="{00000000-0000-0000-0000-000000000000}"/>
          </ac:cxnSpMkLst>
        </pc:cxnChg>
      </pc:sldChg>
      <pc:sldChg chg="del">
        <pc:chgData name="Eupha Jeanne Daramola" userId="S::edaramola@rand.org::5cc2176c-87d6-432a-b238-54c23d8d8192" providerId="AD" clId="Web-{B4F97D44-A9F5-A149-B6FF-8F33A25BA758}" dt="2023-08-08T19:29:12.842" v="72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B4F97D44-A9F5-A149-B6FF-8F33A25BA758}" dt="2023-08-08T19:29:13.873" v="73"/>
        <pc:sldMkLst>
          <pc:docMk/>
          <pc:sldMk cId="0" sldId="258"/>
        </pc:sldMkLst>
      </pc:sldChg>
      <pc:sldChg chg="addSp delSp modSp">
        <pc:chgData name="Eupha Jeanne Daramola" userId="S::edaramola@rand.org::5cc2176c-87d6-432a-b238-54c23d8d8192" providerId="AD" clId="Web-{B4F97D44-A9F5-A149-B6FF-8F33A25BA758}" dt="2023-08-08T19:31:56.454" v="91" actId="1076"/>
        <pc:sldMkLst>
          <pc:docMk/>
          <pc:sldMk cId="0" sldId="259"/>
        </pc:sldMkLst>
        <pc:spChg chg="del">
          <ac:chgData name="Eupha Jeanne Daramola" userId="S::edaramola@rand.org::5cc2176c-87d6-432a-b238-54c23d8d8192" providerId="AD" clId="Web-{B4F97D44-A9F5-A149-B6FF-8F33A25BA758}" dt="2023-08-08T19:31:50.313" v="89"/>
          <ac:spMkLst>
            <pc:docMk/>
            <pc:sldMk cId="0" sldId="259"/>
            <ac:spMk id="123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B4F97D44-A9F5-A149-B6FF-8F33A25BA758}" dt="2023-08-08T19:31:56.454" v="91" actId="1076"/>
          <ac:picMkLst>
            <pc:docMk/>
            <pc:sldMk cId="0" sldId="259"/>
            <ac:picMk id="2" creationId="{5CA49F9C-447C-0313-81EA-1BE62FCD4F73}"/>
          </ac:picMkLst>
        </pc:picChg>
        <pc:picChg chg="del">
          <ac:chgData name="Eupha Jeanne Daramola" userId="S::edaramola@rand.org::5cc2176c-87d6-432a-b238-54c23d8d8192" providerId="AD" clId="Web-{B4F97D44-A9F5-A149-B6FF-8F33A25BA758}" dt="2023-08-08T19:31:24.813" v="83"/>
          <ac:picMkLst>
            <pc:docMk/>
            <pc:sldMk cId="0" sldId="259"/>
            <ac:picMk id="122" creationId="{00000000-0000-0000-0000-000000000000}"/>
          </ac:picMkLst>
        </pc:picChg>
      </pc:sldChg>
      <pc:sldChg chg="addSp delSp modSp">
        <pc:chgData name="Eupha Jeanne Daramola" userId="S::edaramola@rand.org::5cc2176c-87d6-432a-b238-54c23d8d8192" providerId="AD" clId="Web-{B4F97D44-A9F5-A149-B6FF-8F33A25BA758}" dt="2023-08-08T19:37:25.380" v="197" actId="20577"/>
        <pc:sldMkLst>
          <pc:docMk/>
          <pc:sldMk cId="0" sldId="260"/>
        </pc:sldMkLst>
        <pc:spChg chg="add del mod">
          <ac:chgData name="Eupha Jeanne Daramola" userId="S::edaramola@rand.org::5cc2176c-87d6-432a-b238-54c23d8d8192" providerId="AD" clId="Web-{B4F97D44-A9F5-A149-B6FF-8F33A25BA758}" dt="2023-08-08T19:35:52.456" v="184"/>
          <ac:spMkLst>
            <pc:docMk/>
            <pc:sldMk cId="0" sldId="260"/>
            <ac:spMk id="7" creationId="{FDC84A78-A092-EB9F-C0F0-A55BED807F30}"/>
          </ac:spMkLst>
        </pc:spChg>
        <pc:spChg chg="add del mod">
          <ac:chgData name="Eupha Jeanne Daramola" userId="S::edaramola@rand.org::5cc2176c-87d6-432a-b238-54c23d8d8192" providerId="AD" clId="Web-{B4F97D44-A9F5-A149-B6FF-8F33A25BA758}" dt="2023-08-08T19:35:49.003" v="183"/>
          <ac:spMkLst>
            <pc:docMk/>
            <pc:sldMk cId="0" sldId="260"/>
            <ac:spMk id="10" creationId="{2ACBF6E5-D016-871A-FB45-6F1F56C1A7F8}"/>
          </ac:spMkLst>
        </pc:spChg>
        <pc:spChg chg="mod">
          <ac:chgData name="Eupha Jeanne Daramola" userId="S::edaramola@rand.org::5cc2176c-87d6-432a-b238-54c23d8d8192" providerId="AD" clId="Web-{B4F97D44-A9F5-A149-B6FF-8F33A25BA758}" dt="2023-08-08T19:37:25.380" v="197" actId="20577"/>
          <ac:spMkLst>
            <pc:docMk/>
            <pc:sldMk cId="0" sldId="260"/>
            <ac:spMk id="130" creationId="{00000000-0000-0000-0000-000000000000}"/>
          </ac:spMkLst>
        </pc:spChg>
        <pc:spChg chg="del mod">
          <ac:chgData name="Eupha Jeanne Daramola" userId="S::edaramola@rand.org::5cc2176c-87d6-432a-b238-54c23d8d8192" providerId="AD" clId="Web-{B4F97D44-A9F5-A149-B6FF-8F33A25BA758}" dt="2023-08-08T19:36:11.582" v="190"/>
          <ac:spMkLst>
            <pc:docMk/>
            <pc:sldMk cId="0" sldId="260"/>
            <ac:spMk id="132" creationId="{00000000-0000-0000-0000-000000000000}"/>
          </ac:spMkLst>
        </pc:spChg>
        <pc:spChg chg="del mod">
          <ac:chgData name="Eupha Jeanne Daramola" userId="S::edaramola@rand.org::5cc2176c-87d6-432a-b238-54c23d8d8192" providerId="AD" clId="Web-{B4F97D44-A9F5-A149-B6FF-8F33A25BA758}" dt="2023-08-08T19:36:13.363" v="191"/>
          <ac:spMkLst>
            <pc:docMk/>
            <pc:sldMk cId="0" sldId="260"/>
            <ac:spMk id="133" creationId="{00000000-0000-0000-0000-000000000000}"/>
          </ac:spMkLst>
        </pc:spChg>
        <pc:graphicFrameChg chg="add mod modGraphic">
          <ac:chgData name="Eupha Jeanne Daramola" userId="S::edaramola@rand.org::5cc2176c-87d6-432a-b238-54c23d8d8192" providerId="AD" clId="Web-{B4F97D44-A9F5-A149-B6FF-8F33A25BA758}" dt="2023-08-08T19:36:07.457" v="189" actId="1076"/>
          <ac:graphicFrameMkLst>
            <pc:docMk/>
            <pc:sldMk cId="0" sldId="260"/>
            <ac:graphicFrameMk id="4" creationId="{A319D333-C55C-82AC-39D1-D431A7419773}"/>
          </ac:graphicFrameMkLst>
        </pc:graphicFrameChg>
        <pc:graphicFrameChg chg="add del mod">
          <ac:chgData name="Eupha Jeanne Daramola" userId="S::edaramola@rand.org::5cc2176c-87d6-432a-b238-54c23d8d8192" providerId="AD" clId="Web-{B4F97D44-A9F5-A149-B6FF-8F33A25BA758}" dt="2023-08-08T19:35:57.097" v="186"/>
          <ac:graphicFrameMkLst>
            <pc:docMk/>
            <pc:sldMk cId="0" sldId="260"/>
            <ac:graphicFrameMk id="6" creationId="{D42E1AC6-9CA2-8FBE-B6FE-A97940879655}"/>
          </ac:graphicFrameMkLst>
        </pc:graphicFrameChg>
        <pc:graphicFrameChg chg="add del mod">
          <ac:chgData name="Eupha Jeanne Daramola" userId="S::edaramola@rand.org::5cc2176c-87d6-432a-b238-54c23d8d8192" providerId="AD" clId="Web-{B4F97D44-A9F5-A149-B6FF-8F33A25BA758}" dt="2023-08-08T19:35:55.097" v="185"/>
          <ac:graphicFrameMkLst>
            <pc:docMk/>
            <pc:sldMk cId="0" sldId="260"/>
            <ac:graphicFrameMk id="9" creationId="{577FFBED-9426-A91B-AE2B-E72537ACF16B}"/>
          </ac:graphicFrameMkLst>
        </pc:graphicFrameChg>
        <pc:picChg chg="add del mod">
          <ac:chgData name="Eupha Jeanne Daramola" userId="S::edaramola@rand.org::5cc2176c-87d6-432a-b238-54c23d8d8192" providerId="AD" clId="Web-{B4F97D44-A9F5-A149-B6FF-8F33A25BA758}" dt="2023-08-08T19:33:31.627" v="99"/>
          <ac:picMkLst>
            <pc:docMk/>
            <pc:sldMk cId="0" sldId="260"/>
            <ac:picMk id="2" creationId="{D6BE4E19-3634-792E-AFFF-7B80E179EC90}"/>
          </ac:picMkLst>
        </pc:picChg>
        <pc:picChg chg="del">
          <ac:chgData name="Eupha Jeanne Daramola" userId="S::edaramola@rand.org::5cc2176c-87d6-432a-b238-54c23d8d8192" providerId="AD" clId="Web-{B4F97D44-A9F5-A149-B6FF-8F33A25BA758}" dt="2023-08-08T19:35:58.722" v="187"/>
          <ac:picMkLst>
            <pc:docMk/>
            <pc:sldMk cId="0" sldId="260"/>
            <ac:picMk id="131" creationId="{00000000-0000-0000-0000-000000000000}"/>
          </ac:picMkLst>
        </pc:picChg>
        <pc:cxnChg chg="del">
          <ac:chgData name="Eupha Jeanne Daramola" userId="S::edaramola@rand.org::5cc2176c-87d6-432a-b238-54c23d8d8192" providerId="AD" clId="Web-{B4F97D44-A9F5-A149-B6FF-8F33A25BA758}" dt="2023-08-08T19:36:15.894" v="192"/>
          <ac:cxnSpMkLst>
            <pc:docMk/>
            <pc:sldMk cId="0" sldId="260"/>
            <ac:cxnSpMk id="134" creationId="{00000000-0000-0000-0000-000000000000}"/>
          </ac:cxnSpMkLst>
        </pc:cxnChg>
      </pc:sldChg>
      <pc:sldChg chg="del">
        <pc:chgData name="Eupha Jeanne Daramola" userId="S::edaramola@rand.org::5cc2176c-87d6-432a-b238-54c23d8d8192" providerId="AD" clId="Web-{B4F97D44-A9F5-A149-B6FF-8F33A25BA758}" dt="2023-08-08T19:37:36.473" v="198"/>
        <pc:sldMkLst>
          <pc:docMk/>
          <pc:sldMk cId="0" sldId="261"/>
        </pc:sldMkLst>
      </pc:sldChg>
      <pc:sldChg chg="modSp">
        <pc:chgData name="Eupha Jeanne Daramola" userId="S::edaramola@rand.org::5cc2176c-87d6-432a-b238-54c23d8d8192" providerId="AD" clId="Web-{B4F97D44-A9F5-A149-B6FF-8F33A25BA758}" dt="2023-08-08T19:38:07.943" v="199" actId="20577"/>
        <pc:sldMkLst>
          <pc:docMk/>
          <pc:sldMk cId="0" sldId="262"/>
        </pc:sldMkLst>
        <pc:spChg chg="mod">
          <ac:chgData name="Eupha Jeanne Daramola" userId="S::edaramola@rand.org::5cc2176c-87d6-432a-b238-54c23d8d8192" providerId="AD" clId="Web-{B4F97D44-A9F5-A149-B6FF-8F33A25BA758}" dt="2023-08-08T19:38:07.943" v="199" actId="20577"/>
          <ac:spMkLst>
            <pc:docMk/>
            <pc:sldMk cId="0" sldId="262"/>
            <ac:spMk id="155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B4F97D44-A9F5-A149-B6FF-8F33A25BA758}" dt="2023-08-08T19:39:02.631" v="200"/>
        <pc:sldMkLst>
          <pc:docMk/>
          <pc:sldMk cId="0" sldId="263"/>
        </pc:sldMkLst>
      </pc:sldChg>
      <pc:sldChg chg="del">
        <pc:chgData name="Eupha Jeanne Daramola" userId="S::edaramola@rand.org::5cc2176c-87d6-432a-b238-54c23d8d8192" providerId="AD" clId="Web-{B4F97D44-A9F5-A149-B6FF-8F33A25BA758}" dt="2023-08-08T19:39:21.522" v="203"/>
        <pc:sldMkLst>
          <pc:docMk/>
          <pc:sldMk cId="0" sldId="264"/>
        </pc:sldMkLst>
      </pc:sldChg>
      <pc:sldChg chg="del">
        <pc:chgData name="Eupha Jeanne Daramola" userId="S::edaramola@rand.org::5cc2176c-87d6-432a-b238-54c23d8d8192" providerId="AD" clId="Web-{B4F97D44-A9F5-A149-B6FF-8F33A25BA758}" dt="2023-08-08T19:39:11.459" v="201"/>
        <pc:sldMkLst>
          <pc:docMk/>
          <pc:sldMk cId="0" sldId="265"/>
        </pc:sldMkLst>
      </pc:sldChg>
      <pc:sldChg chg="add">
        <pc:chgData name="Eupha Jeanne Daramola" userId="S::edaramola@rand.org::5cc2176c-87d6-432a-b238-54c23d8d8192" providerId="AD" clId="Web-{B4F97D44-A9F5-A149-B6FF-8F33A25BA758}" dt="2023-08-08T19:29:10.139" v="71"/>
        <pc:sldMkLst>
          <pc:docMk/>
          <pc:sldMk cId="1571181985" sldId="268"/>
        </pc:sldMkLst>
      </pc:sldChg>
      <pc:sldChg chg="modSp add replId">
        <pc:chgData name="Eupha Jeanne Daramola" userId="S::edaramola@rand.org::5cc2176c-87d6-432a-b238-54c23d8d8192" providerId="AD" clId="Web-{B4F97D44-A9F5-A149-B6FF-8F33A25BA758}" dt="2023-08-08T19:39:28.444" v="212" actId="20577"/>
        <pc:sldMkLst>
          <pc:docMk/>
          <pc:sldMk cId="2765073473" sldId="269"/>
        </pc:sldMkLst>
        <pc:spChg chg="mod">
          <ac:chgData name="Eupha Jeanne Daramola" userId="S::edaramola@rand.org::5cc2176c-87d6-432a-b238-54c23d8d8192" providerId="AD" clId="Web-{B4F97D44-A9F5-A149-B6FF-8F33A25BA758}" dt="2023-08-08T19:39:28.444" v="212" actId="20577"/>
          <ac:spMkLst>
            <pc:docMk/>
            <pc:sldMk cId="2765073473" sldId="269"/>
            <ac:spMk id="121" creationId="{00000000-0000-0000-0000-000000000000}"/>
          </ac:spMkLst>
        </pc:spChg>
      </pc:sldChg>
      <pc:sldChg chg="add del">
        <pc:chgData name="Eupha Jeanne Daramola" userId="S::edaramola@rand.org::5cc2176c-87d6-432a-b238-54c23d8d8192" providerId="AD" clId="Web-{B4F97D44-A9F5-A149-B6FF-8F33A25BA758}" dt="2023-08-08T19:31:30.234" v="85"/>
        <pc:sldMkLst>
          <pc:docMk/>
          <pc:sldMk cId="3783613969" sldId="269"/>
        </pc:sldMkLst>
      </pc:sldChg>
    </pc:docChg>
  </pc:docChgLst>
  <pc:docChgLst>
    <pc:chgData name="Michael Woodward" userId="S::michaelw@rand.org::471957fe-35af-4d31-99f7-42e66513632d" providerId="AD" clId="Web-{CBAF91D5-D881-910E-4C39-E8B69B1D1D42}"/>
    <pc:docChg chg="modSld">
      <pc:chgData name="Michael Woodward" userId="S::michaelw@rand.org::471957fe-35af-4d31-99f7-42e66513632d" providerId="AD" clId="Web-{CBAF91D5-D881-910E-4C39-E8B69B1D1D42}" dt="2023-10-05T19:31:26.264" v="10"/>
      <pc:docMkLst>
        <pc:docMk/>
      </pc:docMkLst>
      <pc:sldChg chg="modNotes">
        <pc:chgData name="Michael Woodward" userId="S::michaelw@rand.org::471957fe-35af-4d31-99f7-42e66513632d" providerId="AD" clId="Web-{CBAF91D5-D881-910E-4C39-E8B69B1D1D42}" dt="2023-10-05T19:29:35.841" v="0"/>
        <pc:sldMkLst>
          <pc:docMk/>
          <pc:sldMk cId="0" sldId="259"/>
        </pc:sldMkLst>
      </pc:sldChg>
      <pc:sldChg chg="modNotes">
        <pc:chgData name="Michael Woodward" userId="S::michaelw@rand.org::471957fe-35af-4d31-99f7-42e66513632d" providerId="AD" clId="Web-{CBAF91D5-D881-910E-4C39-E8B69B1D1D42}" dt="2023-10-05T19:31:26.264" v="10"/>
        <pc:sldMkLst>
          <pc:docMk/>
          <pc:sldMk cId="2765073473" sldId="269"/>
        </pc:sldMkLst>
      </pc:sldChg>
      <pc:sldChg chg="modNotes">
        <pc:chgData name="Michael Woodward" userId="S::michaelw@rand.org::471957fe-35af-4d31-99f7-42e66513632d" providerId="AD" clId="Web-{CBAF91D5-D881-910E-4C39-E8B69B1D1D42}" dt="2023-10-05T19:31:13.374" v="9"/>
        <pc:sldMkLst>
          <pc:docMk/>
          <pc:sldMk cId="237939109" sldId="272"/>
        </pc:sldMkLst>
      </pc:sldChg>
    </pc:docChg>
  </pc:docChgLst>
  <pc:docChgLst>
    <pc:chgData name="Eupha Jeanne Daramola" userId="S::edaramola@rand.org::5cc2176c-87d6-432a-b238-54c23d8d8192" providerId="AD" clId="Web-{AAB6A6B3-42F1-F42A-3F49-8B29C8F7BF72}"/>
    <pc:docChg chg="addSld delSld modSld">
      <pc:chgData name="Eupha Jeanne Daramola" userId="S::edaramola@rand.org::5cc2176c-87d6-432a-b238-54c23d8d8192" providerId="AD" clId="Web-{AAB6A6B3-42F1-F42A-3F49-8B29C8F7BF72}" dt="2023-08-08T19:49:43.720" v="90" actId="20577"/>
      <pc:docMkLst>
        <pc:docMk/>
      </pc:docMkLst>
      <pc:sldChg chg="del">
        <pc:chgData name="Eupha Jeanne Daramola" userId="S::edaramola@rand.org::5cc2176c-87d6-432a-b238-54c23d8d8192" providerId="AD" clId="Web-{AAB6A6B3-42F1-F42A-3F49-8B29C8F7BF72}" dt="2023-08-08T19:43:01.823" v="32"/>
        <pc:sldMkLst>
          <pc:docMk/>
          <pc:sldMk cId="0" sldId="266"/>
        </pc:sldMkLst>
      </pc:sldChg>
      <pc:sldChg chg="del">
        <pc:chgData name="Eupha Jeanne Daramola" userId="S::edaramola@rand.org::5cc2176c-87d6-432a-b238-54c23d8d8192" providerId="AD" clId="Web-{AAB6A6B3-42F1-F42A-3F49-8B29C8F7BF72}" dt="2023-08-08T19:48:21.500" v="83"/>
        <pc:sldMkLst>
          <pc:docMk/>
          <pc:sldMk cId="0" sldId="267"/>
        </pc:sldMkLst>
      </pc:sldChg>
      <pc:sldChg chg="modSp add">
        <pc:chgData name="Eupha Jeanne Daramola" userId="S::edaramola@rand.org::5cc2176c-87d6-432a-b238-54c23d8d8192" providerId="AD" clId="Web-{AAB6A6B3-42F1-F42A-3F49-8B29C8F7BF72}" dt="2023-08-08T19:47:10.655" v="76" actId="20577"/>
        <pc:sldMkLst>
          <pc:docMk/>
          <pc:sldMk cId="1212359909" sldId="270"/>
        </pc:sldMkLst>
        <pc:spChg chg="mod">
          <ac:chgData name="Eupha Jeanne Daramola" userId="S::edaramola@rand.org::5cc2176c-87d6-432a-b238-54c23d8d8192" providerId="AD" clId="Web-{AAB6A6B3-42F1-F42A-3F49-8B29C8F7BF72}" dt="2023-08-08T19:47:10.655" v="76" actId="20577"/>
          <ac:spMkLst>
            <pc:docMk/>
            <pc:sldMk cId="1212359909" sldId="270"/>
            <ac:spMk id="144" creationId="{00000000-0000-0000-0000-000000000000}"/>
          </ac:spMkLst>
        </pc:spChg>
      </pc:sldChg>
      <pc:sldChg chg="modSp add">
        <pc:chgData name="Eupha Jeanne Daramola" userId="S::edaramola@rand.org::5cc2176c-87d6-432a-b238-54c23d8d8192" providerId="AD" clId="Web-{AAB6A6B3-42F1-F42A-3F49-8B29C8F7BF72}" dt="2023-08-08T19:47:33.874" v="79" actId="20577"/>
        <pc:sldMkLst>
          <pc:docMk/>
          <pc:sldMk cId="423317095" sldId="271"/>
        </pc:sldMkLst>
        <pc:spChg chg="mod">
          <ac:chgData name="Eupha Jeanne Daramola" userId="S::edaramola@rand.org::5cc2176c-87d6-432a-b238-54c23d8d8192" providerId="AD" clId="Web-{AAB6A6B3-42F1-F42A-3F49-8B29C8F7BF72}" dt="2023-08-08T19:47:33.874" v="79" actId="20577"/>
          <ac:spMkLst>
            <pc:docMk/>
            <pc:sldMk cId="423317095" sldId="271"/>
            <ac:spMk id="137" creationId="{00000000-0000-0000-0000-000000000000}"/>
          </ac:spMkLst>
        </pc:spChg>
      </pc:sldChg>
      <pc:sldChg chg="addSp delSp modSp add replId">
        <pc:chgData name="Eupha Jeanne Daramola" userId="S::edaramola@rand.org::5cc2176c-87d6-432a-b238-54c23d8d8192" providerId="AD" clId="Web-{AAB6A6B3-42F1-F42A-3F49-8B29C8F7BF72}" dt="2023-08-08T19:45:59.060" v="64" actId="14100"/>
        <pc:sldMkLst>
          <pc:docMk/>
          <pc:sldMk cId="237939109" sldId="272"/>
        </pc:sldMkLst>
        <pc:spChg chg="mod">
          <ac:chgData name="Eupha Jeanne Daramola" userId="S::edaramola@rand.org::5cc2176c-87d6-432a-b238-54c23d8d8192" providerId="AD" clId="Web-{AAB6A6B3-42F1-F42A-3F49-8B29C8F7BF72}" dt="2023-08-08T19:43:35.527" v="48" actId="20577"/>
          <ac:spMkLst>
            <pc:docMk/>
            <pc:sldMk cId="237939109" sldId="272"/>
            <ac:spMk id="121" creationId="{00000000-0000-0000-0000-000000000000}"/>
          </ac:spMkLst>
        </pc:spChg>
        <pc:picChg chg="del">
          <ac:chgData name="Eupha Jeanne Daramola" userId="S::edaramola@rand.org::5cc2176c-87d6-432a-b238-54c23d8d8192" providerId="AD" clId="Web-{AAB6A6B3-42F1-F42A-3F49-8B29C8F7BF72}" dt="2023-08-08T19:43:39.339" v="49"/>
          <ac:picMkLst>
            <pc:docMk/>
            <pc:sldMk cId="237939109" sldId="272"/>
            <ac:picMk id="2" creationId="{5CA49F9C-447C-0313-81EA-1BE62FCD4F73}"/>
          </ac:picMkLst>
        </pc:picChg>
        <pc:picChg chg="add mod">
          <ac:chgData name="Eupha Jeanne Daramola" userId="S::edaramola@rand.org::5cc2176c-87d6-432a-b238-54c23d8d8192" providerId="AD" clId="Web-{AAB6A6B3-42F1-F42A-3F49-8B29C8F7BF72}" dt="2023-08-08T19:45:59.060" v="64" actId="14100"/>
          <ac:picMkLst>
            <pc:docMk/>
            <pc:sldMk cId="237939109" sldId="272"/>
            <ac:picMk id="3" creationId="{E286067C-24DC-926A-9532-C46E21D85151}"/>
          </ac:picMkLst>
        </pc:picChg>
      </pc:sldChg>
      <pc:sldChg chg="new del">
        <pc:chgData name="Eupha Jeanne Daramola" userId="S::edaramola@rand.org::5cc2176c-87d6-432a-b238-54c23d8d8192" providerId="AD" clId="Web-{AAB6A6B3-42F1-F42A-3F49-8B29C8F7BF72}" dt="2023-08-08T19:43:18.839" v="34"/>
        <pc:sldMkLst>
          <pc:docMk/>
          <pc:sldMk cId="1707604321" sldId="272"/>
        </pc:sldMkLst>
      </pc:sldChg>
      <pc:sldChg chg="add del replId">
        <pc:chgData name="Eupha Jeanne Daramola" userId="S::edaramola@rand.org::5cc2176c-87d6-432a-b238-54c23d8d8192" providerId="AD" clId="Web-{AAB6A6B3-42F1-F42A-3F49-8B29C8F7BF72}" dt="2023-08-08T19:44:36.106" v="53"/>
        <pc:sldMkLst>
          <pc:docMk/>
          <pc:sldMk cId="1874850430" sldId="273"/>
        </pc:sldMkLst>
      </pc:sldChg>
      <pc:sldChg chg="add del replId">
        <pc:chgData name="Eupha Jeanne Daramola" userId="S::edaramola@rand.org::5cc2176c-87d6-432a-b238-54c23d8d8192" providerId="AD" clId="Web-{AAB6A6B3-42F1-F42A-3F49-8B29C8F7BF72}" dt="2023-08-08T19:44:21.809" v="51"/>
        <pc:sldMkLst>
          <pc:docMk/>
          <pc:sldMk cId="2310815012" sldId="273"/>
        </pc:sldMkLst>
      </pc:sldChg>
      <pc:sldChg chg="add del replId">
        <pc:chgData name="Eupha Jeanne Daramola" userId="S::edaramola@rand.org::5cc2176c-87d6-432a-b238-54c23d8d8192" providerId="AD" clId="Web-{AAB6A6B3-42F1-F42A-3F49-8B29C8F7BF72}" dt="2023-08-08T19:44:54.747" v="55"/>
        <pc:sldMkLst>
          <pc:docMk/>
          <pc:sldMk cId="2708151669" sldId="273"/>
        </pc:sldMkLst>
      </pc:sldChg>
      <pc:sldChg chg="add del replId">
        <pc:chgData name="Eupha Jeanne Daramola" userId="S::edaramola@rand.org::5cc2176c-87d6-432a-b238-54c23d8d8192" providerId="AD" clId="Web-{AAB6A6B3-42F1-F42A-3F49-8B29C8F7BF72}" dt="2023-08-08T19:45:15.716" v="57"/>
        <pc:sldMkLst>
          <pc:docMk/>
          <pc:sldMk cId="3482764048" sldId="273"/>
        </pc:sldMkLst>
      </pc:sldChg>
      <pc:sldChg chg="add del">
        <pc:chgData name="Eupha Jeanne Daramola" userId="S::edaramola@rand.org::5cc2176c-87d6-432a-b238-54c23d8d8192" providerId="AD" clId="Web-{AAB6A6B3-42F1-F42A-3F49-8B29C8F7BF72}" dt="2023-08-08T19:48:00.375" v="81"/>
        <pc:sldMkLst>
          <pc:docMk/>
          <pc:sldMk cId="3843975424" sldId="273"/>
        </pc:sldMkLst>
      </pc:sldChg>
      <pc:sldChg chg="modSp add">
        <pc:chgData name="Eupha Jeanne Daramola" userId="S::edaramola@rand.org::5cc2176c-87d6-432a-b238-54c23d8d8192" providerId="AD" clId="Web-{AAB6A6B3-42F1-F42A-3F49-8B29C8F7BF72}" dt="2023-08-08T19:49:43.720" v="90" actId="20577"/>
        <pc:sldMkLst>
          <pc:docMk/>
          <pc:sldMk cId="4194281585" sldId="273"/>
        </pc:sldMkLst>
        <pc:spChg chg="mod">
          <ac:chgData name="Eupha Jeanne Daramola" userId="S::edaramola@rand.org::5cc2176c-87d6-432a-b238-54c23d8d8192" providerId="AD" clId="Web-{AAB6A6B3-42F1-F42A-3F49-8B29C8F7BF72}" dt="2023-08-08T19:49:43.720" v="90" actId="20577"/>
          <ac:spMkLst>
            <pc:docMk/>
            <pc:sldMk cId="4194281585" sldId="273"/>
            <ac:spMk id="3" creationId="{7BC6EC7F-AB9D-839C-9D87-6FAF71BDE3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2715cdc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c2715cdc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71" name="Google Shape;71;gc2715cdc47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3426f3e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c3426f3e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u="sng" dirty="0">
                <a:solidFill>
                  <a:schemeClr val="hlink"/>
                </a:solidFill>
                <a:sym typeface="Arial"/>
                <a:hlinkClick r:id="rId3"/>
              </a:rPr>
              <a:t>https://www.projectalert.com/videos</a:t>
            </a:r>
            <a:endParaRPr lang="en-US">
              <a:sym typeface="Aria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1000" u="sng" dirty="0">
              <a:solidFill>
                <a:srgbClr val="0000FF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 Show Partial Video: Paul’s Fix (Problem) (5 min.)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18" name="Google Shape;118;gc3426f3e7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83bff1914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c83bff1914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127" name="Google Shape;127;gc83bff1914_2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65313b9b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c65313b9bd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 dirty="0">
              <a:latin typeface="Arial"/>
              <a:ea typeface="Arial"/>
              <a:cs typeface="Arial"/>
            </a:endParaRPr>
          </a:p>
        </p:txBody>
      </p:sp>
      <p:sp>
        <p:nvSpPr>
          <p:cNvPr id="150" name="Google Shape;150;gc65313b9bd_1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3426f3e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c3426f3e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u="sng" dirty="0">
                <a:solidFill>
                  <a:schemeClr val="hlink"/>
                </a:solidFill>
                <a:sym typeface="Arial"/>
                <a:hlinkClick r:id="rId3"/>
              </a:rPr>
              <a:t>https://www.projectalert.com/videos</a:t>
            </a:r>
            <a:endParaRPr lang="en-US">
              <a:sym typeface="Aria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1000" u="sng" dirty="0">
              <a:solidFill>
                <a:srgbClr val="0000FF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indent="0">
              <a:buClr>
                <a:schemeClr val="dk1"/>
              </a:buClr>
              <a:buSzPts val="1100"/>
            </a:pPr>
            <a:r>
              <a:rPr lang="en-US" b="1"/>
              <a:t> Show Partial Video: Paul’s Fix (Solution)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18" name="Google Shape;118;gc3426f3e7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46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3426f3e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c3426f3e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u="sng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18" name="Google Shape;118;gc3426f3e7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40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4a9b59f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c4a9b59f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41" name="Google Shape;141;gc4a9b59f93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4a9b59f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c4a9b59f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2" name="Google Shape;132;gc4a9b59f9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78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829421" y="2317398"/>
            <a:ext cx="6630300" cy="3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0"/>
              </a:spcBef>
            </a:pPr>
            <a:r>
              <a:rPr lang="en-US" sz="4200" b="1" dirty="0">
                <a:latin typeface="Nunito"/>
                <a:ea typeface="Nunito"/>
                <a:cs typeface="Nunito"/>
              </a:rPr>
              <a:t>What are internal and external pressures to use drugs? </a:t>
            </a:r>
          </a:p>
          <a:p>
            <a:pPr>
              <a:spcBef>
                <a:spcPts val="3600"/>
              </a:spcBef>
            </a:pPr>
            <a:r>
              <a:rPr lang="en-US" sz="4200" b="1" dirty="0">
                <a:latin typeface="Nunito"/>
                <a:ea typeface="Nunito"/>
                <a:cs typeface="Nunito"/>
              </a:rPr>
              <a:t>How can we say "no" to drug use?</a:t>
            </a: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33190"/>
          <a:stretch/>
        </p:blipFill>
        <p:spPr>
          <a:xfrm>
            <a:off x="414150" y="1934953"/>
            <a:ext cx="3470948" cy="466374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371900" y="404406"/>
            <a:ext cx="8154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900" dirty="0">
                <a:solidFill>
                  <a:srgbClr val="674EA7"/>
                </a:solidFill>
                <a:latin typeface="Alfa Slab One"/>
                <a:ea typeface="Alfa Slab One"/>
                <a:cs typeface="Alfa Slab One"/>
                <a:sym typeface="Alfa Slab One"/>
              </a:rPr>
              <a:t>Booster Lesson 2: Resisting External and Internal Pressures</a:t>
            </a:r>
            <a:endParaRPr lang="en-US" sz="2900" dirty="0">
              <a:solidFill>
                <a:srgbClr val="674EA7"/>
              </a:solidFill>
              <a:latin typeface="Alfa Slab One"/>
              <a:ea typeface="Alfa Slab One"/>
              <a:cs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674EA7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 flipV="1">
            <a:off x="1372685" y="1731691"/>
            <a:ext cx="8215107" cy="95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8789A0FB-F716-66DA-59D5-D813C51D2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117" y="288437"/>
            <a:ext cx="23431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,Sans-Serif"/>
              <a:buChar char="ü"/>
            </a:pPr>
            <a:endParaRPr lang="en-US" sz="2900" dirty="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,Sans-Serif"/>
              <a:buChar char="ü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Nunito"/>
                <a:cs typeface="Arial"/>
              </a:rPr>
              <a:t>Talked about ways to say "no" to pressure.</a:t>
            </a:r>
          </a:p>
          <a:p>
            <a:pPr>
              <a:lnSpc>
                <a:spcPct val="114999"/>
              </a:lnSpc>
              <a:buFont typeface="Wingdings,Sans-Serif"/>
              <a:buChar char="ü"/>
            </a:pPr>
            <a:endParaRPr lang="en-US" sz="2800" dirty="0">
              <a:solidFill>
                <a:schemeClr val="tx2">
                  <a:lumMod val="10000"/>
                </a:schemeClr>
              </a:solidFill>
              <a:latin typeface="Nunito"/>
              <a:cs typeface="Arial"/>
            </a:endParaRPr>
          </a:p>
          <a:p>
            <a:pPr>
              <a:lnSpc>
                <a:spcPct val="114999"/>
              </a:lnSpc>
              <a:buFont typeface="Wingdings,Sans-Serif"/>
              <a:buChar char="ü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Nunito"/>
                <a:cs typeface="Arial"/>
              </a:rPr>
              <a:t>Created skits with different approaches to saying "no".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 </a:t>
            </a:r>
            <a:endParaRPr lang="en-US" sz="2800">
              <a:solidFill>
                <a:schemeClr val="tx2">
                  <a:lumMod val="10000"/>
                </a:schemeClr>
              </a:solidFill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 sz="3200">
              <a:latin typeface="Nunito"/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 sz="3200">
              <a:latin typeface="Nunito"/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/>
          </a:p>
          <a:p>
            <a:pPr marL="107950" indent="0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Talk about what really happens when someone smokes or vapes nicotine or marijuana</a:t>
            </a:r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8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88300" y="423575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674EA7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 Paul’s Fix</a:t>
            </a:r>
            <a:endParaRPr sz="3800">
              <a:solidFill>
                <a:srgbClr val="674EA7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CA49F9C-447C-0313-81EA-1BE62FCD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23" y="1712237"/>
            <a:ext cx="5268546" cy="4429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88300" y="423575"/>
            <a:ext cx="10948299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100" dirty="0">
                <a:solidFill>
                  <a:srgbClr val="674EA7"/>
                </a:solidFill>
                <a:latin typeface="Alfa Slab One"/>
                <a:ea typeface="Alfa Slab One"/>
                <a:cs typeface="Alfa Slab One"/>
                <a:sym typeface="Alfa Slab One"/>
              </a:rPr>
              <a:t>Paul’s Fix: </a:t>
            </a:r>
            <a:endParaRPr lang="en-US" sz="3200" dirty="0">
              <a:solidFill>
                <a:srgbClr val="7030A0"/>
              </a:solidFill>
              <a:latin typeface="Alfa Slab One"/>
              <a:ea typeface="Alfa Slab One"/>
              <a:sym typeface="Alfa Slab One"/>
            </a:endParaRPr>
          </a:p>
          <a:p>
            <a:pPr>
              <a:lnSpc>
                <a:spcPct val="114999"/>
              </a:lnSpc>
            </a:pPr>
            <a:r>
              <a:rPr lang="en-US" sz="3200" i="1" dirty="0">
                <a:solidFill>
                  <a:srgbClr val="674EA7"/>
                </a:solidFill>
                <a:latin typeface="Alfa Slab One"/>
                <a:ea typeface="Alfa Slab One"/>
                <a:sym typeface="Alfa Slab One"/>
              </a:rPr>
              <a:t>Why It Is Hard/Not Hard to Say “No.”</a:t>
            </a:r>
            <a:r>
              <a:rPr lang="en-US" sz="3200" dirty="0">
                <a:solidFill>
                  <a:srgbClr val="7030A0"/>
                </a:solidFill>
                <a:latin typeface="Alfa Slab One"/>
                <a:ea typeface="Alfa Slab One"/>
                <a:sym typeface="Alfa Slab One"/>
              </a:rPr>
              <a:t> </a:t>
            </a:r>
            <a:endParaRPr lang="en-US" sz="3200">
              <a:solidFill>
                <a:srgbClr val="7030A0"/>
              </a:solidFill>
              <a:latin typeface="Alfa Slab One"/>
              <a:ea typeface="Alfa Slab One"/>
              <a:cs typeface="Alfa Slab On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19D333-C55C-82AC-39D1-D431A7419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04087"/>
              </p:ext>
            </p:extLst>
          </p:nvPr>
        </p:nvGraphicFramePr>
        <p:xfrm>
          <a:off x="1440961" y="2237154"/>
          <a:ext cx="9952902" cy="415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451">
                  <a:extLst>
                    <a:ext uri="{9D8B030D-6E8A-4147-A177-3AD203B41FA5}">
                      <a16:colId xmlns:a16="http://schemas.microsoft.com/office/drawing/2014/main" val="3540507010"/>
                    </a:ext>
                  </a:extLst>
                </a:gridCol>
                <a:gridCol w="4976451">
                  <a:extLst>
                    <a:ext uri="{9D8B030D-6E8A-4147-A177-3AD203B41FA5}">
                      <a16:colId xmlns:a16="http://schemas.microsoft.com/office/drawing/2014/main" val="2723702174"/>
                    </a:ext>
                  </a:extLst>
                </a:gridCol>
              </a:tblGrid>
              <a:tr h="1570696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effectLst/>
                        </a:rPr>
                        <a:t>​​</a:t>
                      </a:r>
                      <a:endParaRPr lang="en-US" dirty="0">
                        <a:effectLst/>
                      </a:endParaRPr>
                    </a:p>
                    <a:p>
                      <a:pPr algn="ctr" fontAlgn="base"/>
                      <a:r>
                        <a:rPr lang="en-US" sz="2800" dirty="0">
                          <a:effectLst/>
                        </a:rPr>
                        <a:t>Hard​​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effectLst/>
                        </a:rPr>
                        <a:t>​​</a:t>
                      </a:r>
                      <a:endParaRPr lang="en-US" dirty="0">
                        <a:effectLst/>
                      </a:endParaRPr>
                    </a:p>
                    <a:p>
                      <a:pPr algn="ctr" fontAlgn="base"/>
                      <a:r>
                        <a:rPr lang="en-US" sz="2800" dirty="0">
                          <a:effectLst/>
                        </a:rPr>
                        <a:t>Not Hard​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728839"/>
                  </a:ext>
                </a:extLst>
              </a:tr>
              <a:tr h="2581145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​​</a:t>
                      </a:r>
                      <a:endParaRPr lang="en-US" dirty="0">
                        <a:effectLst/>
                      </a:endParaRPr>
                    </a:p>
                    <a:p>
                      <a:pPr fontAlgn="base"/>
                      <a:r>
                        <a:rPr lang="en-US" sz="1400" dirty="0">
                          <a:effectLst/>
                        </a:rPr>
                        <a:t>​​</a:t>
                      </a:r>
                      <a:endParaRPr lang="en-US" dirty="0">
                        <a:solidFill>
                          <a:srgbClr val="4285F4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​​</a:t>
                      </a:r>
                      <a:endParaRPr lang="en-US" dirty="0">
                        <a:effectLst/>
                      </a:endParaRPr>
                    </a:p>
                    <a:p>
                      <a:pPr fontAlgn="base"/>
                      <a:r>
                        <a:rPr lang="en-US" sz="1400" dirty="0">
                          <a:effectLst/>
                        </a:rPr>
                        <a:t>​​</a:t>
                      </a:r>
                      <a:endParaRPr lang="en-US" dirty="0">
                        <a:effectLst/>
                      </a:endParaRPr>
                    </a:p>
                    <a:p>
                      <a:pPr fontAlgn="base"/>
                      <a:r>
                        <a:rPr lang="en-US" sz="1400" dirty="0">
                          <a:effectLst/>
                        </a:rPr>
                        <a:t>​​</a:t>
                      </a:r>
                      <a:endParaRPr lang="en-US" dirty="0">
                        <a:solidFill>
                          <a:srgbClr val="4285F4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349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88300" y="423575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674EA7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 Paul’s Fix and How to Respond to Pressure</a:t>
            </a:r>
            <a:endParaRPr sz="3800">
              <a:solidFill>
                <a:srgbClr val="674EA7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8600" y="611725"/>
            <a:ext cx="3707600" cy="563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688300" y="3097775"/>
            <a:ext cx="52590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US" sz="3100" b="1" dirty="0"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88300" y="423575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100" dirty="0">
                <a:solidFill>
                  <a:srgbClr val="674EA7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 Paul’s Solution </a:t>
            </a:r>
            <a:endParaRPr sz="3800" dirty="0">
              <a:solidFill>
                <a:srgbClr val="674EA7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CA49F9C-447C-0313-81EA-1BE62FCD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23" y="1712237"/>
            <a:ext cx="5268546" cy="44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7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88300" y="423575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100" dirty="0">
                <a:solidFill>
                  <a:srgbClr val="674EA7"/>
                </a:solidFill>
                <a:latin typeface="Alfa Slab One"/>
                <a:ea typeface="Alfa Slab One"/>
                <a:cs typeface="Alfa Slab One"/>
              </a:rPr>
              <a:t>Internal Pressure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286067C-24DC-926A-9532-C46E21D85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85" y="335005"/>
            <a:ext cx="4980353" cy="62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4965600" y="714325"/>
            <a:ext cx="6509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300" dirty="0">
                <a:solidFill>
                  <a:srgbClr val="674EA7"/>
                </a:solidFill>
                <a:latin typeface="Alfa Slab One"/>
                <a:ea typeface="Alfa Slab One"/>
                <a:cs typeface="Alfa Slab One"/>
                <a:sym typeface="Alfa Slab One"/>
              </a:rPr>
              <a:t>Skits: Saying "No" to Internal Pressure </a:t>
            </a:r>
            <a:endParaRPr lang="en-US" sz="4300" dirty="0">
              <a:solidFill>
                <a:srgbClr val="674EA7"/>
              </a:solidFill>
              <a:latin typeface="Alfa Slab One"/>
              <a:ea typeface="Alfa Slab One"/>
              <a:cs typeface="Alfa Slab One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50" y="526750"/>
            <a:ext cx="3773023" cy="573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C9021-B30F-4DDC-6178-DA22A781C954}"/>
              </a:ext>
            </a:extLst>
          </p:cNvPr>
          <p:cNvSpPr txBox="1"/>
          <p:nvPr/>
        </p:nvSpPr>
        <p:spPr>
          <a:xfrm>
            <a:off x="5365314" y="2442575"/>
            <a:ext cx="5981177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Nunito"/>
              </a:rPr>
              <a:t>Group Roles: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>
                <a:latin typeface="Nunito"/>
              </a:rPr>
              <a:t>Director: </a:t>
            </a:r>
            <a:r>
              <a:rPr lang="en-US" sz="2400">
                <a:latin typeface="Nunito"/>
              </a:rPr>
              <a:t>Assign parts &amp; get group to work together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>
                <a:latin typeface="Nunito"/>
              </a:rPr>
              <a:t>Actors: </a:t>
            </a:r>
            <a:r>
              <a:rPr lang="en-US" sz="2400">
                <a:latin typeface="Nunito"/>
              </a:rPr>
              <a:t>Perform  the roles of the characters in the skit </a:t>
            </a:r>
          </a:p>
          <a:p>
            <a:endParaRPr lang="en-US" sz="2400">
              <a:latin typeface="Nunito"/>
            </a:endParaRPr>
          </a:p>
          <a:p>
            <a:r>
              <a:rPr lang="en-US" sz="2400" b="1">
                <a:latin typeface="Nunito"/>
              </a:rPr>
              <a:t>Recorder: </a:t>
            </a:r>
            <a:r>
              <a:rPr lang="en-US" sz="2400">
                <a:latin typeface="Nunito"/>
              </a:rPr>
              <a:t>Write down the final version of the script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5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75" y="605383"/>
            <a:ext cx="4318951" cy="5782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246075" y="2593675"/>
            <a:ext cx="7750200" cy="52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400">
              <a:spcBef>
                <a:spcPts val="1800"/>
              </a:spcBef>
              <a:buClr>
                <a:srgbClr val="231F20"/>
              </a:buClr>
              <a:buSzPts val="3200"/>
            </a:pPr>
            <a:r>
              <a:rPr lang="en-US" sz="3200" b="1">
                <a:solidFill>
                  <a:srgbClr val="231F20"/>
                </a:solidFill>
                <a:latin typeface="Nunito"/>
                <a:ea typeface="Nunito"/>
                <a:cs typeface="Nunito"/>
              </a:rPr>
              <a:t>Activity Expectations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Speak up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Face the class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Introduce Characters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Attentive  Audience </a:t>
            </a:r>
          </a:p>
          <a:p>
            <a:pPr marL="25400">
              <a:spcBef>
                <a:spcPts val="1800"/>
              </a:spcBef>
              <a:buSzPts val="3200"/>
            </a:pPr>
            <a:endParaRPr lang="en-US" sz="320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457200" indent="-431800">
              <a:spcBef>
                <a:spcPts val="1800"/>
              </a:spcBef>
              <a:buClr>
                <a:srgbClr val="231F20"/>
              </a:buClr>
              <a:buSzPts val="3200"/>
              <a:buFont typeface="Nunito"/>
              <a:buChar char="★"/>
            </a:pPr>
            <a:endParaRPr lang="en-US" sz="32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865075" y="655475"/>
            <a:ext cx="7489076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200" dirty="0">
                <a:solidFill>
                  <a:srgbClr val="6FA8DC"/>
                </a:solidFill>
                <a:ea typeface="Alfa Slab One"/>
                <a:sym typeface="Alfa Slab One"/>
              </a:rPr>
              <a:t> </a:t>
            </a:r>
            <a:r>
              <a:rPr lang="en-US" sz="4200" dirty="0">
                <a:solidFill>
                  <a:srgbClr val="674EA7"/>
                </a:solidFill>
                <a:latin typeface="Alfa Slab One"/>
                <a:ea typeface="Alfa Slab One"/>
                <a:sym typeface="Alfa Slab One"/>
              </a:rPr>
              <a:t>Saying "No" to Internal Pressure Act Out Skits  </a:t>
            </a:r>
            <a:endParaRPr lang="en-US" sz="4200" dirty="0">
              <a:solidFill>
                <a:srgbClr val="674EA7"/>
              </a:solidFill>
              <a:latin typeface="Alfa Slab One"/>
              <a:ea typeface="Alfa Slab One"/>
            </a:endParaRPr>
          </a:p>
          <a:p>
            <a:pPr>
              <a:lnSpc>
                <a:spcPct val="114999"/>
              </a:lnSpc>
            </a:pPr>
            <a:endParaRPr lang="en-US" sz="4200" dirty="0">
              <a:solidFill>
                <a:srgbClr val="674EA7"/>
              </a:solidFill>
              <a:ea typeface="Alfa Slab One"/>
            </a:endParaRPr>
          </a:p>
        </p:txBody>
      </p:sp>
    </p:spTree>
    <p:extLst>
      <p:ext uri="{BB962C8B-B14F-4D97-AF65-F5344CB8AC3E}">
        <p14:creationId xmlns:p14="http://schemas.microsoft.com/office/powerpoint/2010/main" val="423317095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366624-38CB-47F9-BE42-6B3FB4817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74095D-F447-44D9-A93C-2353465F2728}">
  <ds:schemaRefs>
    <ds:schemaRef ds:uri="http://schemas.microsoft.com/office/2006/metadata/properties"/>
    <ds:schemaRef ds:uri="http://schemas.microsoft.com/office/infopath/2007/PartnerControls"/>
    <ds:schemaRef ds:uri="4a094561-4b20-4993-97f5-f88802015e17"/>
    <ds:schemaRef ds:uri="df4f8385-08de-4497-bfbc-3f2553aed4c9"/>
  </ds:schemaRefs>
</ds:datastoreItem>
</file>

<file path=customXml/itemProps3.xml><?xml version="1.0" encoding="utf-8"?>
<ds:datastoreItem xmlns:ds="http://schemas.openxmlformats.org/officeDocument/2006/customXml" ds:itemID="{AEED4143-D1F6-4ABC-AAEC-69111AE1BB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121</cp:revision>
  <dcterms:modified xsi:type="dcterms:W3CDTF">2023-10-05T19:31:30Z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