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6"/>
  </p:notesMasterIdLst>
  <p:sldIdLst>
    <p:sldId id="271" r:id="rId5"/>
    <p:sldId id="272" r:id="rId6"/>
    <p:sldId id="259" r:id="rId7"/>
    <p:sldId id="273" r:id="rId8"/>
    <p:sldId id="274" r:id="rId9"/>
    <p:sldId id="275" r:id="rId10"/>
    <p:sldId id="276" r:id="rId11"/>
    <p:sldId id="277" r:id="rId12"/>
    <p:sldId id="265" r:id="rId13"/>
    <p:sldId id="267" r:id="rId14"/>
    <p:sldId id="278" r:id="rId15"/>
  </p:sldIdLst>
  <p:sldSz cx="12192000" cy="6858000"/>
  <p:notesSz cx="6858000" cy="9144000"/>
  <p:embeddedFontLst>
    <p:embeddedFont>
      <p:font typeface="Alfa Slab On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Rock Salt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A0C99-8464-F336-2808-FD079C1FE701}" v="244" dt="2023-08-08T19:15:43.629"/>
    <p1510:client id="{40FD0523-83DB-E99C-7602-F860F586DD56}" v="3" dt="2023-07-24T18:59:14.144"/>
    <p1510:client id="{D72A578A-EE26-4716-9145-DBCBDC55E256}" v="3" dt="2023-08-09T19:30:35.676"/>
    <p1510:client id="{E3C67CFA-FC6A-1444-659E-4218FA8F9F0C}" v="103" dt="2023-07-24T18:23:53.225"/>
    <p1510:client id="{F9858F6E-76DE-4C2B-99FB-2EE5CB461FF4}" v="6" dt="2023-08-09T19:03:42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microsoft.com/office/2016/11/relationships/changesInfo" Target="changesInfos/changesInfo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pha Jeanne Daramola" userId="S::edaramola@rand.org::5cc2176c-87d6-432a-b238-54c23d8d8192" providerId="AD" clId="Web-{D72A578A-EE26-4716-9145-DBCBDC55E256}"/>
    <pc:docChg chg="modSld">
      <pc:chgData name="Eupha Jeanne Daramola" userId="S::edaramola@rand.org::5cc2176c-87d6-432a-b238-54c23d8d8192" providerId="AD" clId="Web-{D72A578A-EE26-4716-9145-DBCBDC55E256}" dt="2023-08-09T19:30:35.676" v="2"/>
      <pc:docMkLst>
        <pc:docMk/>
      </pc:docMkLst>
      <pc:sldChg chg="modSp">
        <pc:chgData name="Eupha Jeanne Daramola" userId="S::edaramola@rand.org::5cc2176c-87d6-432a-b238-54c23d8d8192" providerId="AD" clId="Web-{D72A578A-EE26-4716-9145-DBCBDC55E256}" dt="2023-08-09T19:21:35.513" v="1"/>
        <pc:sldMkLst>
          <pc:docMk/>
          <pc:sldMk cId="2647693930" sldId="271"/>
        </pc:sldMkLst>
        <pc:spChg chg="mod">
          <ac:chgData name="Eupha Jeanne Daramola" userId="S::edaramola@rand.org::5cc2176c-87d6-432a-b238-54c23d8d8192" providerId="AD" clId="Web-{D72A578A-EE26-4716-9145-DBCBDC55E256}" dt="2023-08-09T19:21:35.513" v="1"/>
          <ac:spMkLst>
            <pc:docMk/>
            <pc:sldMk cId="2647693930" sldId="271"/>
            <ac:spMk id="73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D72A578A-EE26-4716-9145-DBCBDC55E256}" dt="2023-08-09T19:21:26.201" v="0"/>
        <pc:sldMkLst>
          <pc:docMk/>
          <pc:sldMk cId="1459381972" sldId="272"/>
        </pc:sldMkLst>
        <pc:spChg chg="mod">
          <ac:chgData name="Eupha Jeanne Daramola" userId="S::edaramola@rand.org::5cc2176c-87d6-432a-b238-54c23d8d8192" providerId="AD" clId="Web-{D72A578A-EE26-4716-9145-DBCBDC55E256}" dt="2023-08-09T19:21:26.201" v="0"/>
          <ac:spMkLst>
            <pc:docMk/>
            <pc:sldMk cId="1459381972" sldId="272"/>
            <ac:spMk id="115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D72A578A-EE26-4716-9145-DBCBDC55E256}" dt="2023-08-09T19:30:35.676" v="2"/>
        <pc:sldMkLst>
          <pc:docMk/>
          <pc:sldMk cId="2097067370" sldId="278"/>
        </pc:sldMkLst>
        <pc:spChg chg="mod">
          <ac:chgData name="Eupha Jeanne Daramola" userId="S::edaramola@rand.org::5cc2176c-87d6-432a-b238-54c23d8d8192" providerId="AD" clId="Web-{D72A578A-EE26-4716-9145-DBCBDC55E256}" dt="2023-08-09T19:30:35.676" v="2"/>
          <ac:spMkLst>
            <pc:docMk/>
            <pc:sldMk cId="2097067370" sldId="278"/>
            <ac:spMk id="243" creationId="{00000000-0000-0000-0000-000000000000}"/>
          </ac:spMkLst>
        </pc:spChg>
      </pc:sldChg>
    </pc:docChg>
  </pc:docChgLst>
  <pc:docChgLst>
    <pc:chgData name="Eupha Jeanne Daramola" userId="S::edaramola@rand.org::5cc2176c-87d6-432a-b238-54c23d8d8192" providerId="AD" clId="Web-{F9858F6E-76DE-4C2B-99FB-2EE5CB461FF4}"/>
    <pc:docChg chg="modSld">
      <pc:chgData name="Eupha Jeanne Daramola" userId="S::edaramola@rand.org::5cc2176c-87d6-432a-b238-54c23d8d8192" providerId="AD" clId="Web-{F9858F6E-76DE-4C2B-99FB-2EE5CB461FF4}" dt="2023-08-09T19:03:39.541" v="4" actId="20577"/>
      <pc:docMkLst>
        <pc:docMk/>
      </pc:docMkLst>
      <pc:sldChg chg="modSp">
        <pc:chgData name="Eupha Jeanne Daramola" userId="S::edaramola@rand.org::5cc2176c-87d6-432a-b238-54c23d8d8192" providerId="AD" clId="Web-{F9858F6E-76DE-4C2B-99FB-2EE5CB461FF4}" dt="2023-08-09T19:03:39.541" v="4" actId="20577"/>
        <pc:sldMkLst>
          <pc:docMk/>
          <pc:sldMk cId="2647693930" sldId="271"/>
        </pc:sldMkLst>
        <pc:spChg chg="mod">
          <ac:chgData name="Eupha Jeanne Daramola" userId="S::edaramola@rand.org::5cc2176c-87d6-432a-b238-54c23d8d8192" providerId="AD" clId="Web-{F9858F6E-76DE-4C2B-99FB-2EE5CB461FF4}" dt="2023-08-09T19:03:39.541" v="4" actId="20577"/>
          <ac:spMkLst>
            <pc:docMk/>
            <pc:sldMk cId="2647693930" sldId="271"/>
            <ac:spMk id="74" creationId="{00000000-0000-0000-0000-000000000000}"/>
          </ac:spMkLst>
        </pc:spChg>
      </pc:sldChg>
    </pc:docChg>
  </pc:docChgLst>
  <pc:docChgLst>
    <pc:chgData name="Eupha Jeanne Daramola" userId="S::edaramola@rand.org::5cc2176c-87d6-432a-b238-54c23d8d8192" providerId="AD" clId="Web-{40FA0C99-8464-F336-2808-FD079C1FE701}"/>
    <pc:docChg chg="addSld delSld modSld">
      <pc:chgData name="Eupha Jeanne Daramola" userId="S::edaramola@rand.org::5cc2176c-87d6-432a-b238-54c23d8d8192" providerId="AD" clId="Web-{40FA0C99-8464-F336-2808-FD079C1FE701}" dt="2023-08-08T19:15:43.629" v="240" actId="20577"/>
      <pc:docMkLst>
        <pc:docMk/>
      </pc:docMkLst>
      <pc:sldChg chg="delSp del">
        <pc:chgData name="Eupha Jeanne Daramola" userId="S::edaramola@rand.org::5cc2176c-87d6-432a-b238-54c23d8d8192" providerId="AD" clId="Web-{40FA0C99-8464-F336-2808-FD079C1FE701}" dt="2023-08-08T18:50:20.902" v="29"/>
        <pc:sldMkLst>
          <pc:docMk/>
          <pc:sldMk cId="0" sldId="256"/>
        </pc:sldMkLst>
        <pc:picChg chg="del">
          <ac:chgData name="Eupha Jeanne Daramola" userId="S::edaramola@rand.org::5cc2176c-87d6-432a-b238-54c23d8d8192" providerId="AD" clId="Web-{40FA0C99-8464-F336-2808-FD079C1FE701}" dt="2023-08-08T18:48:05.353" v="0"/>
          <ac:picMkLst>
            <pc:docMk/>
            <pc:sldMk cId="0" sldId="256"/>
            <ac:picMk id="74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40FA0C99-8464-F336-2808-FD079C1FE701}" dt="2023-08-08T18:52:29.248" v="62"/>
        <pc:sldMkLst>
          <pc:docMk/>
          <pc:sldMk cId="0" sldId="257"/>
        </pc:sldMkLst>
      </pc:sldChg>
      <pc:sldChg chg="del">
        <pc:chgData name="Eupha Jeanne Daramola" userId="S::edaramola@rand.org::5cc2176c-87d6-432a-b238-54c23d8d8192" providerId="AD" clId="Web-{40FA0C99-8464-F336-2808-FD079C1FE701}" dt="2023-08-08T18:52:32.091" v="63"/>
        <pc:sldMkLst>
          <pc:docMk/>
          <pc:sldMk cId="0" sldId="258"/>
        </pc:sldMkLst>
      </pc:sldChg>
      <pc:sldChg chg="addSp delSp modSp">
        <pc:chgData name="Eupha Jeanne Daramola" userId="S::edaramola@rand.org::5cc2176c-87d6-432a-b238-54c23d8d8192" providerId="AD" clId="Web-{40FA0C99-8464-F336-2808-FD079C1FE701}" dt="2023-08-08T18:58:48.254" v="96" actId="20577"/>
        <pc:sldMkLst>
          <pc:docMk/>
          <pc:sldMk cId="0" sldId="259"/>
        </pc:sldMkLst>
        <pc:spChg chg="mod">
          <ac:chgData name="Eupha Jeanne Daramola" userId="S::edaramola@rand.org::5cc2176c-87d6-432a-b238-54c23d8d8192" providerId="AD" clId="Web-{40FA0C99-8464-F336-2808-FD079C1FE701}" dt="2023-08-08T18:58:48.254" v="96" actId="20577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Eupha Jeanne Daramola" userId="S::edaramola@rand.org::5cc2176c-87d6-432a-b238-54c23d8d8192" providerId="AD" clId="Web-{40FA0C99-8464-F336-2808-FD079C1FE701}" dt="2023-08-08T18:57:54.050" v="84" actId="1076"/>
          <ac:spMkLst>
            <pc:docMk/>
            <pc:sldMk cId="0" sldId="259"/>
            <ac:spMk id="118" creationId="{00000000-0000-0000-0000-000000000000}"/>
          </ac:spMkLst>
        </pc:spChg>
        <pc:spChg chg="add del">
          <ac:chgData name="Eupha Jeanne Daramola" userId="S::edaramola@rand.org::5cc2176c-87d6-432a-b238-54c23d8d8192" providerId="AD" clId="Web-{40FA0C99-8464-F336-2808-FD079C1FE701}" dt="2023-08-08T18:56:39.486" v="69"/>
          <ac:spMkLst>
            <pc:docMk/>
            <pc:sldMk cId="0" sldId="259"/>
            <ac:spMk id="122" creationId="{00000000-0000-0000-0000-000000000000}"/>
          </ac:spMkLst>
        </pc:spChg>
        <pc:spChg chg="mod">
          <ac:chgData name="Eupha Jeanne Daramola" userId="S::edaramola@rand.org::5cc2176c-87d6-432a-b238-54c23d8d8192" providerId="AD" clId="Web-{40FA0C99-8464-F336-2808-FD079C1FE701}" dt="2023-08-08T18:58:42.816" v="95" actId="20577"/>
          <ac:spMkLst>
            <pc:docMk/>
            <pc:sldMk cId="0" sldId="259"/>
            <ac:spMk id="128" creationId="{00000000-0000-0000-0000-000000000000}"/>
          </ac:spMkLst>
        </pc:spChg>
        <pc:cxnChg chg="add del">
          <ac:chgData name="Eupha Jeanne Daramola" userId="S::edaramola@rand.org::5cc2176c-87d6-432a-b238-54c23d8d8192" providerId="AD" clId="Web-{40FA0C99-8464-F336-2808-FD079C1FE701}" dt="2023-08-08T18:57:25.924" v="78"/>
          <ac:cxnSpMkLst>
            <pc:docMk/>
            <pc:sldMk cId="0" sldId="259"/>
            <ac:cxnSpMk id="127" creationId="{00000000-0000-0000-0000-000000000000}"/>
          </ac:cxnSpMkLst>
        </pc:cxnChg>
      </pc:sldChg>
      <pc:sldChg chg="del">
        <pc:chgData name="Eupha Jeanne Daramola" userId="S::edaramola@rand.org::5cc2176c-87d6-432a-b238-54c23d8d8192" providerId="AD" clId="Web-{40FA0C99-8464-F336-2808-FD079C1FE701}" dt="2023-08-08T19:07:11.465" v="124"/>
        <pc:sldMkLst>
          <pc:docMk/>
          <pc:sldMk cId="0" sldId="260"/>
        </pc:sldMkLst>
      </pc:sldChg>
      <pc:sldChg chg="del">
        <pc:chgData name="Eupha Jeanne Daramola" userId="S::edaramola@rand.org::5cc2176c-87d6-432a-b238-54c23d8d8192" providerId="AD" clId="Web-{40FA0C99-8464-F336-2808-FD079C1FE701}" dt="2023-08-08T19:02:13.335" v="121"/>
        <pc:sldMkLst>
          <pc:docMk/>
          <pc:sldMk cId="0" sldId="261"/>
        </pc:sldMkLst>
      </pc:sldChg>
      <pc:sldChg chg="del">
        <pc:chgData name="Eupha Jeanne Daramola" userId="S::edaramola@rand.org::5cc2176c-87d6-432a-b238-54c23d8d8192" providerId="AD" clId="Web-{40FA0C99-8464-F336-2808-FD079C1FE701}" dt="2023-08-08T19:02:00.413" v="119"/>
        <pc:sldMkLst>
          <pc:docMk/>
          <pc:sldMk cId="0" sldId="262"/>
        </pc:sldMkLst>
      </pc:sldChg>
      <pc:sldChg chg="del">
        <pc:chgData name="Eupha Jeanne Daramola" userId="S::edaramola@rand.org::5cc2176c-87d6-432a-b238-54c23d8d8192" providerId="AD" clId="Web-{40FA0C99-8464-F336-2808-FD079C1FE701}" dt="2023-08-08T19:02:00.038" v="118"/>
        <pc:sldMkLst>
          <pc:docMk/>
          <pc:sldMk cId="0" sldId="263"/>
        </pc:sldMkLst>
      </pc:sldChg>
      <pc:sldChg chg="del">
        <pc:chgData name="Eupha Jeanne Daramola" userId="S::edaramola@rand.org::5cc2176c-87d6-432a-b238-54c23d8d8192" providerId="AD" clId="Web-{40FA0C99-8464-F336-2808-FD079C1FE701}" dt="2023-08-08T19:02:01.944" v="120"/>
        <pc:sldMkLst>
          <pc:docMk/>
          <pc:sldMk cId="0" sldId="264"/>
        </pc:sldMkLst>
      </pc:sldChg>
      <pc:sldChg chg="addSp delSp modSp">
        <pc:chgData name="Eupha Jeanne Daramola" userId="S::edaramola@rand.org::5cc2176c-87d6-432a-b238-54c23d8d8192" providerId="AD" clId="Web-{40FA0C99-8464-F336-2808-FD079C1FE701}" dt="2023-08-08T19:11:12.188" v="149" actId="14100"/>
        <pc:sldMkLst>
          <pc:docMk/>
          <pc:sldMk cId="0" sldId="265"/>
        </pc:sldMkLst>
        <pc:spChg chg="mod">
          <ac:chgData name="Eupha Jeanne Daramola" userId="S::edaramola@rand.org::5cc2176c-87d6-432a-b238-54c23d8d8192" providerId="AD" clId="Web-{40FA0C99-8464-F336-2808-FD079C1FE701}" dt="2023-08-08T19:11:12.188" v="149" actId="14100"/>
          <ac:spMkLst>
            <pc:docMk/>
            <pc:sldMk cId="0" sldId="265"/>
            <ac:spMk id="230" creationId="{00000000-0000-0000-0000-000000000000}"/>
          </ac:spMkLst>
        </pc:spChg>
        <pc:picChg chg="add del mod">
          <ac:chgData name="Eupha Jeanne Daramola" userId="S::edaramola@rand.org::5cc2176c-87d6-432a-b238-54c23d8d8192" providerId="AD" clId="Web-{40FA0C99-8464-F336-2808-FD079C1FE701}" dt="2023-08-08T19:08:02.075" v="134"/>
          <ac:picMkLst>
            <pc:docMk/>
            <pc:sldMk cId="0" sldId="265"/>
            <ac:picMk id="2" creationId="{015DB687-02C9-6A69-3644-8DBD2C28B645}"/>
          </ac:picMkLst>
        </pc:picChg>
        <pc:cxnChg chg="del">
          <ac:chgData name="Eupha Jeanne Daramola" userId="S::edaramola@rand.org::5cc2176c-87d6-432a-b238-54c23d8d8192" providerId="AD" clId="Web-{40FA0C99-8464-F336-2808-FD079C1FE701}" dt="2023-08-08T19:11:07.406" v="148"/>
          <ac:cxnSpMkLst>
            <pc:docMk/>
            <pc:sldMk cId="0" sldId="265"/>
            <ac:cxnSpMk id="231" creationId="{00000000-0000-0000-0000-000000000000}"/>
          </ac:cxnSpMkLst>
        </pc:cxnChg>
      </pc:sldChg>
      <pc:sldChg chg="del">
        <pc:chgData name="Eupha Jeanne Daramola" userId="S::edaramola@rand.org::5cc2176c-87d6-432a-b238-54c23d8d8192" providerId="AD" clId="Web-{40FA0C99-8464-F336-2808-FD079C1FE701}" dt="2023-08-08T19:12:01.313" v="153"/>
        <pc:sldMkLst>
          <pc:docMk/>
          <pc:sldMk cId="0" sldId="266"/>
        </pc:sldMkLst>
      </pc:sldChg>
      <pc:sldChg chg="addSp modSp">
        <pc:chgData name="Eupha Jeanne Daramola" userId="S::edaramola@rand.org::5cc2176c-87d6-432a-b238-54c23d8d8192" providerId="AD" clId="Web-{40FA0C99-8464-F336-2808-FD079C1FE701}" dt="2023-08-08T19:15:43.629" v="240" actId="20577"/>
        <pc:sldMkLst>
          <pc:docMk/>
          <pc:sldMk cId="0" sldId="267"/>
        </pc:sldMkLst>
        <pc:spChg chg="mod">
          <ac:chgData name="Eupha Jeanne Daramola" userId="S::edaramola@rand.org::5cc2176c-87d6-432a-b238-54c23d8d8192" providerId="AD" clId="Web-{40FA0C99-8464-F336-2808-FD079C1FE701}" dt="2023-08-08T19:15:43.629" v="240" actId="20577"/>
          <ac:spMkLst>
            <pc:docMk/>
            <pc:sldMk cId="0" sldId="267"/>
            <ac:spMk id="250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40FA0C99-8464-F336-2808-FD079C1FE701}" dt="2023-08-08T19:13:07.893" v="158" actId="1076"/>
          <ac:picMkLst>
            <pc:docMk/>
            <pc:sldMk cId="0" sldId="267"/>
            <ac:picMk id="2" creationId="{09C18F30-B50F-98BF-AE37-1445559053FF}"/>
          </ac:picMkLst>
        </pc:picChg>
      </pc:sldChg>
      <pc:sldChg chg="del">
        <pc:chgData name="Eupha Jeanne Daramola" userId="S::edaramola@rand.org::5cc2176c-87d6-432a-b238-54c23d8d8192" providerId="AD" clId="Web-{40FA0C99-8464-F336-2808-FD079C1FE701}" dt="2023-08-08T19:11:57.188" v="152"/>
        <pc:sldMkLst>
          <pc:docMk/>
          <pc:sldMk cId="0" sldId="268"/>
        </pc:sldMkLst>
      </pc:sldChg>
      <pc:sldChg chg="del">
        <pc:chgData name="Eupha Jeanne Daramola" userId="S::edaramola@rand.org::5cc2176c-87d6-432a-b238-54c23d8d8192" providerId="AD" clId="Web-{40FA0C99-8464-F336-2808-FD079C1FE701}" dt="2023-08-08T19:12:01.907" v="154"/>
        <pc:sldMkLst>
          <pc:docMk/>
          <pc:sldMk cId="0" sldId="269"/>
        </pc:sldMkLst>
      </pc:sldChg>
      <pc:sldChg chg="del">
        <pc:chgData name="Eupha Jeanne Daramola" userId="S::edaramola@rand.org::5cc2176c-87d6-432a-b238-54c23d8d8192" providerId="AD" clId="Web-{40FA0C99-8464-F336-2808-FD079C1FE701}" dt="2023-08-08T19:13:44.831" v="161"/>
        <pc:sldMkLst>
          <pc:docMk/>
          <pc:sldMk cId="0" sldId="270"/>
        </pc:sldMkLst>
      </pc:sldChg>
      <pc:sldChg chg="modSp add">
        <pc:chgData name="Eupha Jeanne Daramola" userId="S::edaramola@rand.org::5cc2176c-87d6-432a-b238-54c23d8d8192" providerId="AD" clId="Web-{40FA0C99-8464-F336-2808-FD079C1FE701}" dt="2023-08-08T18:51:39.262" v="61" actId="20577"/>
        <pc:sldMkLst>
          <pc:docMk/>
          <pc:sldMk cId="2647693930" sldId="271"/>
        </pc:sldMkLst>
        <pc:spChg chg="mod">
          <ac:chgData name="Eupha Jeanne Daramola" userId="S::edaramola@rand.org::5cc2176c-87d6-432a-b238-54c23d8d8192" providerId="AD" clId="Web-{40FA0C99-8464-F336-2808-FD079C1FE701}" dt="2023-08-08T18:51:39.262" v="61" actId="20577"/>
          <ac:spMkLst>
            <pc:docMk/>
            <pc:sldMk cId="2647693930" sldId="271"/>
            <ac:spMk id="74" creationId="{00000000-0000-0000-0000-000000000000}"/>
          </ac:spMkLst>
        </pc:spChg>
        <pc:spChg chg="mod">
          <ac:chgData name="Eupha Jeanne Daramola" userId="S::edaramola@rand.org::5cc2176c-87d6-432a-b238-54c23d8d8192" providerId="AD" clId="Web-{40FA0C99-8464-F336-2808-FD079C1FE701}" dt="2023-08-08T18:49:32.838" v="27" actId="14100"/>
          <ac:spMkLst>
            <pc:docMk/>
            <pc:sldMk cId="2647693930" sldId="271"/>
            <ac:spMk id="75" creationId="{00000000-0000-0000-0000-000000000000}"/>
          </ac:spMkLst>
        </pc:spChg>
        <pc:picChg chg="mod">
          <ac:chgData name="Eupha Jeanne Daramola" userId="S::edaramola@rand.org::5cc2176c-87d6-432a-b238-54c23d8d8192" providerId="AD" clId="Web-{40FA0C99-8464-F336-2808-FD079C1FE701}" dt="2023-08-08T18:49:37.213" v="28" actId="1076"/>
          <ac:picMkLst>
            <pc:docMk/>
            <pc:sldMk cId="2647693930" sldId="271"/>
            <ac:picMk id="78" creationId="{00000000-0000-0000-0000-000000000000}"/>
          </ac:picMkLst>
        </pc:picChg>
      </pc:sldChg>
      <pc:sldChg chg="add">
        <pc:chgData name="Eupha Jeanne Daramola" userId="S::edaramola@rand.org::5cc2176c-87d6-432a-b238-54c23d8d8192" providerId="AD" clId="Web-{40FA0C99-8464-F336-2808-FD079C1FE701}" dt="2023-08-08T18:52:37.404" v="64"/>
        <pc:sldMkLst>
          <pc:docMk/>
          <pc:sldMk cId="1459381972" sldId="272"/>
        </pc:sldMkLst>
      </pc:sldChg>
      <pc:sldChg chg="delSp modSp add replId">
        <pc:chgData name="Eupha Jeanne Daramola" userId="S::edaramola@rand.org::5cc2176c-87d6-432a-b238-54c23d8d8192" providerId="AD" clId="Web-{40FA0C99-8464-F336-2808-FD079C1FE701}" dt="2023-08-08T18:59:59.099" v="103" actId="20577"/>
        <pc:sldMkLst>
          <pc:docMk/>
          <pc:sldMk cId="1476494660" sldId="273"/>
        </pc:sldMkLst>
        <pc:spChg chg="mod">
          <ac:chgData name="Eupha Jeanne Daramola" userId="S::edaramola@rand.org::5cc2176c-87d6-432a-b238-54c23d8d8192" providerId="AD" clId="Web-{40FA0C99-8464-F336-2808-FD079C1FE701}" dt="2023-08-08T18:59:59.099" v="103" actId="20577"/>
          <ac:spMkLst>
            <pc:docMk/>
            <pc:sldMk cId="1476494660" sldId="273"/>
            <ac:spMk id="117" creationId="{00000000-0000-0000-0000-000000000000}"/>
          </ac:spMkLst>
        </pc:spChg>
        <pc:spChg chg="del mod">
          <ac:chgData name="Eupha Jeanne Daramola" userId="S::edaramola@rand.org::5cc2176c-87d6-432a-b238-54c23d8d8192" providerId="AD" clId="Web-{40FA0C99-8464-F336-2808-FD079C1FE701}" dt="2023-08-08T18:59:53.880" v="101"/>
          <ac:spMkLst>
            <pc:docMk/>
            <pc:sldMk cId="1476494660" sldId="273"/>
            <ac:spMk id="128" creationId="{00000000-0000-0000-0000-000000000000}"/>
          </ac:spMkLst>
        </pc:spChg>
      </pc:sldChg>
      <pc:sldChg chg="delSp modSp add replId">
        <pc:chgData name="Eupha Jeanne Daramola" userId="S::edaramola@rand.org::5cc2176c-87d6-432a-b238-54c23d8d8192" providerId="AD" clId="Web-{40FA0C99-8464-F336-2808-FD079C1FE701}" dt="2023-08-08T19:00:55.006" v="110" actId="20577"/>
        <pc:sldMkLst>
          <pc:docMk/>
          <pc:sldMk cId="2275617358" sldId="274"/>
        </pc:sldMkLst>
        <pc:spChg chg="mod">
          <ac:chgData name="Eupha Jeanne Daramola" userId="S::edaramola@rand.org::5cc2176c-87d6-432a-b238-54c23d8d8192" providerId="AD" clId="Web-{40FA0C99-8464-F336-2808-FD079C1FE701}" dt="2023-08-08T19:00:55.006" v="110" actId="20577"/>
          <ac:spMkLst>
            <pc:docMk/>
            <pc:sldMk cId="2275617358" sldId="274"/>
            <ac:spMk id="117" creationId="{00000000-0000-0000-0000-000000000000}"/>
          </ac:spMkLst>
        </pc:spChg>
        <pc:spChg chg="del">
          <ac:chgData name="Eupha Jeanne Daramola" userId="S::edaramola@rand.org::5cc2176c-87d6-432a-b238-54c23d8d8192" providerId="AD" clId="Web-{40FA0C99-8464-F336-2808-FD079C1FE701}" dt="2023-08-08T19:00:45.177" v="106"/>
          <ac:spMkLst>
            <pc:docMk/>
            <pc:sldMk cId="2275617358" sldId="274"/>
            <ac:spMk id="128" creationId="{00000000-0000-0000-0000-000000000000}"/>
          </ac:spMkLst>
        </pc:spChg>
      </pc:sldChg>
      <pc:sldChg chg="delSp modSp add replId">
        <pc:chgData name="Eupha Jeanne Daramola" userId="S::edaramola@rand.org::5cc2176c-87d6-432a-b238-54c23d8d8192" providerId="AD" clId="Web-{40FA0C99-8464-F336-2808-FD079C1FE701}" dt="2023-08-08T19:01:56.038" v="117" actId="20577"/>
        <pc:sldMkLst>
          <pc:docMk/>
          <pc:sldMk cId="981944106" sldId="275"/>
        </pc:sldMkLst>
        <pc:spChg chg="mod">
          <ac:chgData name="Eupha Jeanne Daramola" userId="S::edaramola@rand.org::5cc2176c-87d6-432a-b238-54c23d8d8192" providerId="AD" clId="Web-{40FA0C99-8464-F336-2808-FD079C1FE701}" dt="2023-08-08T19:01:56.038" v="117" actId="20577"/>
          <ac:spMkLst>
            <pc:docMk/>
            <pc:sldMk cId="981944106" sldId="275"/>
            <ac:spMk id="117" creationId="{00000000-0000-0000-0000-000000000000}"/>
          </ac:spMkLst>
        </pc:spChg>
        <pc:spChg chg="del">
          <ac:chgData name="Eupha Jeanne Daramola" userId="S::edaramola@rand.org::5cc2176c-87d6-432a-b238-54c23d8d8192" providerId="AD" clId="Web-{40FA0C99-8464-F336-2808-FD079C1FE701}" dt="2023-08-08T19:01:15.772" v="113"/>
          <ac:spMkLst>
            <pc:docMk/>
            <pc:sldMk cId="981944106" sldId="275"/>
            <ac:spMk id="128" creationId="{00000000-0000-0000-0000-000000000000}"/>
          </ac:spMkLst>
        </pc:spChg>
      </pc:sldChg>
      <pc:sldChg chg="delSp modSp add replId">
        <pc:chgData name="Eupha Jeanne Daramola" userId="S::edaramola@rand.org::5cc2176c-87d6-432a-b238-54c23d8d8192" providerId="AD" clId="Web-{40FA0C99-8464-F336-2808-FD079C1FE701}" dt="2023-08-08T19:07:53.481" v="133" actId="14100"/>
        <pc:sldMkLst>
          <pc:docMk/>
          <pc:sldMk cId="2603569613" sldId="276"/>
        </pc:sldMkLst>
        <pc:spChg chg="mod">
          <ac:chgData name="Eupha Jeanne Daramola" userId="S::edaramola@rand.org::5cc2176c-87d6-432a-b238-54c23d8d8192" providerId="AD" clId="Web-{40FA0C99-8464-F336-2808-FD079C1FE701}" dt="2023-08-08T19:07:49.747" v="132" actId="20577"/>
          <ac:spMkLst>
            <pc:docMk/>
            <pc:sldMk cId="2603569613" sldId="276"/>
            <ac:spMk id="230" creationId="{00000000-0000-0000-0000-000000000000}"/>
          </ac:spMkLst>
        </pc:spChg>
        <pc:picChg chg="mod">
          <ac:chgData name="Eupha Jeanne Daramola" userId="S::edaramola@rand.org::5cc2176c-87d6-432a-b238-54c23d8d8192" providerId="AD" clId="Web-{40FA0C99-8464-F336-2808-FD079C1FE701}" dt="2023-08-08T19:07:53.481" v="133" actId="14100"/>
          <ac:picMkLst>
            <pc:docMk/>
            <pc:sldMk cId="2603569613" sldId="276"/>
            <ac:picMk id="2" creationId="{015DB687-02C9-6A69-3644-8DBD2C28B645}"/>
          </ac:picMkLst>
        </pc:picChg>
        <pc:cxnChg chg="del">
          <ac:chgData name="Eupha Jeanne Daramola" userId="S::edaramola@rand.org::5cc2176c-87d6-432a-b238-54c23d8d8192" providerId="AD" clId="Web-{40FA0C99-8464-F336-2808-FD079C1FE701}" dt="2023-08-08T19:07:33.840" v="128"/>
          <ac:cxnSpMkLst>
            <pc:docMk/>
            <pc:sldMk cId="2603569613" sldId="276"/>
            <ac:cxnSpMk id="231" creationId="{00000000-0000-0000-0000-000000000000}"/>
          </ac:cxnSpMkLst>
        </pc:cxnChg>
      </pc:sldChg>
      <pc:sldChg chg="delSp modSp add replId">
        <pc:chgData name="Eupha Jeanne Daramola" userId="S::edaramola@rand.org::5cc2176c-87d6-432a-b238-54c23d8d8192" providerId="AD" clId="Web-{40FA0C99-8464-F336-2808-FD079C1FE701}" dt="2023-08-08T19:11:30.344" v="151" actId="14100"/>
        <pc:sldMkLst>
          <pc:docMk/>
          <pc:sldMk cId="472181352" sldId="277"/>
        </pc:sldMkLst>
        <pc:spChg chg="mod">
          <ac:chgData name="Eupha Jeanne Daramola" userId="S::edaramola@rand.org::5cc2176c-87d6-432a-b238-54c23d8d8192" providerId="AD" clId="Web-{40FA0C99-8464-F336-2808-FD079C1FE701}" dt="2023-08-08T19:11:30.344" v="151" actId="14100"/>
          <ac:spMkLst>
            <pc:docMk/>
            <pc:sldMk cId="472181352" sldId="277"/>
            <ac:spMk id="230" creationId="{00000000-0000-0000-0000-000000000000}"/>
          </ac:spMkLst>
        </pc:spChg>
        <pc:picChg chg="del">
          <ac:chgData name="Eupha Jeanne Daramola" userId="S::edaramola@rand.org::5cc2176c-87d6-432a-b238-54c23d8d8192" providerId="AD" clId="Web-{40FA0C99-8464-F336-2808-FD079C1FE701}" dt="2023-08-08T19:09:34.389" v="136"/>
          <ac:picMkLst>
            <pc:docMk/>
            <pc:sldMk cId="472181352" sldId="277"/>
            <ac:picMk id="2" creationId="{015DB687-02C9-6A69-3644-8DBD2C28B645}"/>
          </ac:picMkLst>
        </pc:picChg>
      </pc:sldChg>
      <pc:sldChg chg="modSp add">
        <pc:chgData name="Eupha Jeanne Daramola" userId="S::edaramola@rand.org::5cc2176c-87d6-432a-b238-54c23d8d8192" providerId="AD" clId="Web-{40FA0C99-8464-F336-2808-FD079C1FE701}" dt="2023-08-08T19:15:32.270" v="239" actId="20577"/>
        <pc:sldMkLst>
          <pc:docMk/>
          <pc:sldMk cId="2097067370" sldId="278"/>
        </pc:sldMkLst>
        <pc:spChg chg="mod">
          <ac:chgData name="Eupha Jeanne Daramola" userId="S::edaramola@rand.org::5cc2176c-87d6-432a-b238-54c23d8d8192" providerId="AD" clId="Web-{40FA0C99-8464-F336-2808-FD079C1FE701}" dt="2023-08-08T19:15:32.270" v="239" actId="20577"/>
          <ac:spMkLst>
            <pc:docMk/>
            <pc:sldMk cId="2097067370" sldId="278"/>
            <ac:spMk id="3" creationId="{7BC6EC7F-AB9D-839C-9D87-6FAF71BDE3F8}"/>
          </ac:spMkLst>
        </pc:spChg>
        <pc:spChg chg="mod">
          <ac:chgData name="Eupha Jeanne Daramola" userId="S::edaramola@rand.org::5cc2176c-87d6-432a-b238-54c23d8d8192" providerId="AD" clId="Web-{40FA0C99-8464-F336-2808-FD079C1FE701}" dt="2023-08-08T19:15:09.957" v="236" actId="20577"/>
          <ac:spMkLst>
            <pc:docMk/>
            <pc:sldMk cId="2097067370" sldId="278"/>
            <ac:spMk id="4" creationId="{829CEB52-73DA-123E-55B7-6F77E2151CB5}"/>
          </ac:spMkLst>
        </pc:spChg>
      </pc:sldChg>
      <pc:sldChg chg="add del replId">
        <pc:chgData name="Eupha Jeanne Daramola" userId="S::edaramola@rand.org::5cc2176c-87d6-432a-b238-54c23d8d8192" providerId="AD" clId="Web-{40FA0C99-8464-F336-2808-FD079C1FE701}" dt="2023-08-08T19:09:43.733" v="139"/>
        <pc:sldMkLst>
          <pc:docMk/>
          <pc:sldMk cId="2467261054" sldId="278"/>
        </pc:sldMkLst>
      </pc:sldChg>
    </pc:docChg>
  </pc:docChgLst>
  <pc:docChgLst>
    <pc:chgData name="Brian Kim" userId="S::briankim@rand.org::5773cfa6-5e3f-4d80-8bcb-a978123bb91b" providerId="AD" clId="Web-{E3C67CFA-FC6A-1444-659E-4218FA8F9F0C}"/>
    <pc:docChg chg="addSld delSld modSld">
      <pc:chgData name="Brian Kim" userId="S::briankim@rand.org::5773cfa6-5e3f-4d80-8bcb-a978123bb91b" providerId="AD" clId="Web-{E3C67CFA-FC6A-1444-659E-4218FA8F9F0C}" dt="2023-07-24T18:28:12.527" v="45"/>
      <pc:docMkLst>
        <pc:docMk/>
      </pc:docMkLst>
      <pc:sldChg chg="add del modNotes">
        <pc:chgData name="Brian Kim" userId="S::briankim@rand.org::5773cfa6-5e3f-4d80-8bcb-a978123bb91b" providerId="AD" clId="Web-{E3C67CFA-FC6A-1444-659E-4218FA8F9F0C}" dt="2023-07-24T18:22:33.724" v="24"/>
        <pc:sldMkLst>
          <pc:docMk/>
          <pc:sldMk cId="0" sldId="256"/>
        </pc:sldMkLst>
      </pc:sldChg>
      <pc:sldChg chg="add del modNotes">
        <pc:chgData name="Brian Kim" userId="S::briankim@rand.org::5773cfa6-5e3f-4d80-8bcb-a978123bb91b" providerId="AD" clId="Web-{E3C67CFA-FC6A-1444-659E-4218FA8F9F0C}" dt="2023-07-24T18:22:33.958" v="25"/>
        <pc:sldMkLst>
          <pc:docMk/>
          <pc:sldMk cId="0" sldId="257"/>
        </pc:sldMkLst>
      </pc:sldChg>
      <pc:sldChg chg="add del modNotes">
        <pc:chgData name="Brian Kim" userId="S::briankim@rand.org::5773cfa6-5e3f-4d80-8bcb-a978123bb91b" providerId="AD" clId="Web-{E3C67CFA-FC6A-1444-659E-4218FA8F9F0C}" dt="2023-07-24T18:22:34.083" v="26"/>
        <pc:sldMkLst>
          <pc:docMk/>
          <pc:sldMk cId="0" sldId="258"/>
        </pc:sldMkLst>
      </pc:sldChg>
      <pc:sldChg chg="add del modNotes">
        <pc:chgData name="Brian Kim" userId="S::briankim@rand.org::5773cfa6-5e3f-4d80-8bcb-a978123bb91b" providerId="AD" clId="Web-{E3C67CFA-FC6A-1444-659E-4218FA8F9F0C}" dt="2023-07-24T18:22:34.161" v="27"/>
        <pc:sldMkLst>
          <pc:docMk/>
          <pc:sldMk cId="0" sldId="259"/>
        </pc:sldMkLst>
      </pc:sldChg>
      <pc:sldChg chg="add del modNotes">
        <pc:chgData name="Brian Kim" userId="S::briankim@rand.org::5773cfa6-5e3f-4d80-8bcb-a978123bb91b" providerId="AD" clId="Web-{E3C67CFA-FC6A-1444-659E-4218FA8F9F0C}" dt="2023-07-24T18:22:34.271" v="28"/>
        <pc:sldMkLst>
          <pc:docMk/>
          <pc:sldMk cId="0" sldId="260"/>
        </pc:sldMkLst>
      </pc:sldChg>
      <pc:sldChg chg="add del modNotes">
        <pc:chgData name="Brian Kim" userId="S::briankim@rand.org::5773cfa6-5e3f-4d80-8bcb-a978123bb91b" providerId="AD" clId="Web-{E3C67CFA-FC6A-1444-659E-4218FA8F9F0C}" dt="2023-07-24T18:22:34.380" v="29"/>
        <pc:sldMkLst>
          <pc:docMk/>
          <pc:sldMk cId="0" sldId="261"/>
        </pc:sldMkLst>
      </pc:sldChg>
      <pc:sldChg chg="add del modNotes">
        <pc:chgData name="Brian Kim" userId="S::briankim@rand.org::5773cfa6-5e3f-4d80-8bcb-a978123bb91b" providerId="AD" clId="Web-{E3C67CFA-FC6A-1444-659E-4218FA8F9F0C}" dt="2023-07-24T18:22:34.474" v="30"/>
        <pc:sldMkLst>
          <pc:docMk/>
          <pc:sldMk cId="0" sldId="262"/>
        </pc:sldMkLst>
      </pc:sldChg>
      <pc:sldChg chg="add del modNotes">
        <pc:chgData name="Brian Kim" userId="S::briankim@rand.org::5773cfa6-5e3f-4d80-8bcb-a978123bb91b" providerId="AD" clId="Web-{E3C67CFA-FC6A-1444-659E-4218FA8F9F0C}" dt="2023-07-24T18:22:34.568" v="31"/>
        <pc:sldMkLst>
          <pc:docMk/>
          <pc:sldMk cId="0" sldId="263"/>
        </pc:sldMkLst>
      </pc:sldChg>
      <pc:sldChg chg="add del modNotes">
        <pc:chgData name="Brian Kim" userId="S::briankim@rand.org::5773cfa6-5e3f-4d80-8bcb-a978123bb91b" providerId="AD" clId="Web-{E3C67CFA-FC6A-1444-659E-4218FA8F9F0C}" dt="2023-07-24T18:27:23.620" v="39"/>
        <pc:sldMkLst>
          <pc:docMk/>
          <pc:sldMk cId="0" sldId="264"/>
        </pc:sldMkLst>
      </pc:sldChg>
      <pc:sldChg chg="add del modNotes">
        <pc:chgData name="Brian Kim" userId="S::briankim@rand.org::5773cfa6-5e3f-4d80-8bcb-a978123bb91b" providerId="AD" clId="Web-{E3C67CFA-FC6A-1444-659E-4218FA8F9F0C}" dt="2023-07-24T18:27:58.652" v="40"/>
        <pc:sldMkLst>
          <pc:docMk/>
          <pc:sldMk cId="0" sldId="265"/>
        </pc:sldMkLst>
      </pc:sldChg>
      <pc:sldChg chg="add del modNotes">
        <pc:chgData name="Brian Kim" userId="S::briankim@rand.org::5773cfa6-5e3f-4d80-8bcb-a978123bb91b" providerId="AD" clId="Web-{E3C67CFA-FC6A-1444-659E-4218FA8F9F0C}" dt="2023-07-24T18:28:02.496" v="41"/>
        <pc:sldMkLst>
          <pc:docMk/>
          <pc:sldMk cId="0" sldId="266"/>
        </pc:sldMkLst>
      </pc:sldChg>
      <pc:sldChg chg="add del modNotes">
        <pc:chgData name="Brian Kim" userId="S::briankim@rand.org::5773cfa6-5e3f-4d80-8bcb-a978123bb91b" providerId="AD" clId="Web-{E3C67CFA-FC6A-1444-659E-4218FA8F9F0C}" dt="2023-07-24T18:28:03.011" v="42"/>
        <pc:sldMkLst>
          <pc:docMk/>
          <pc:sldMk cId="0" sldId="267"/>
        </pc:sldMkLst>
      </pc:sldChg>
      <pc:sldChg chg="add del modNotes">
        <pc:chgData name="Brian Kim" userId="S::briankim@rand.org::5773cfa6-5e3f-4d80-8bcb-a978123bb91b" providerId="AD" clId="Web-{E3C67CFA-FC6A-1444-659E-4218FA8F9F0C}" dt="2023-07-24T18:28:07.652" v="43"/>
        <pc:sldMkLst>
          <pc:docMk/>
          <pc:sldMk cId="0" sldId="268"/>
        </pc:sldMkLst>
      </pc:sldChg>
      <pc:sldChg chg="add del modNotes">
        <pc:chgData name="Brian Kim" userId="S::briankim@rand.org::5773cfa6-5e3f-4d80-8bcb-a978123bb91b" providerId="AD" clId="Web-{E3C67CFA-FC6A-1444-659E-4218FA8F9F0C}" dt="2023-07-24T18:28:08.683" v="44"/>
        <pc:sldMkLst>
          <pc:docMk/>
          <pc:sldMk cId="0" sldId="269"/>
        </pc:sldMkLst>
      </pc:sldChg>
      <pc:sldChg chg="add del modNotes">
        <pc:chgData name="Brian Kim" userId="S::briankim@rand.org::5773cfa6-5e3f-4d80-8bcb-a978123bb91b" providerId="AD" clId="Web-{E3C67CFA-FC6A-1444-659E-4218FA8F9F0C}" dt="2023-07-24T18:28:12.527" v="45"/>
        <pc:sldMkLst>
          <pc:docMk/>
          <pc:sldMk cId="0" sldId="270"/>
        </pc:sldMkLst>
      </pc:sldChg>
    </pc:docChg>
  </pc:docChgLst>
  <pc:docChgLst>
    <pc:chgData name="Brian Kim" userId="S::briankim@rand.org::5773cfa6-5e3f-4d80-8bcb-a978123bb91b" providerId="AD" clId="Web-{40FD0523-83DB-E99C-7602-F860F586DD56}"/>
    <pc:docChg chg="modSld">
      <pc:chgData name="Brian Kim" userId="S::briankim@rand.org::5773cfa6-5e3f-4d80-8bcb-a978123bb91b" providerId="AD" clId="Web-{40FD0523-83DB-E99C-7602-F860F586DD56}" dt="2023-07-24T18:59:10.925" v="1" actId="14100"/>
      <pc:docMkLst>
        <pc:docMk/>
      </pc:docMkLst>
      <pc:sldChg chg="modSp">
        <pc:chgData name="Brian Kim" userId="S::briankim@rand.org::5773cfa6-5e3f-4d80-8bcb-a978123bb91b" providerId="AD" clId="Web-{40FD0523-83DB-E99C-7602-F860F586DD56}" dt="2023-07-24T18:59:10.738" v="0" actId="20577"/>
        <pc:sldMkLst>
          <pc:docMk/>
          <pc:sldMk cId="0" sldId="256"/>
        </pc:sldMkLst>
        <pc:spChg chg="mod">
          <ac:chgData name="Brian Kim" userId="S::briankim@rand.org::5773cfa6-5e3f-4d80-8bcb-a978123bb91b" providerId="AD" clId="Web-{40FD0523-83DB-E99C-7602-F860F586DD56}" dt="2023-07-24T18:59:10.738" v="0" actId="20577"/>
          <ac:spMkLst>
            <pc:docMk/>
            <pc:sldMk cId="0" sldId="256"/>
            <ac:spMk id="75" creationId="{00000000-0000-0000-0000-000000000000}"/>
          </ac:spMkLst>
        </pc:spChg>
      </pc:sldChg>
      <pc:sldChg chg="modSp">
        <pc:chgData name="Brian Kim" userId="S::briankim@rand.org::5773cfa6-5e3f-4d80-8bcb-a978123bb91b" providerId="AD" clId="Web-{40FD0523-83DB-E99C-7602-F860F586DD56}" dt="2023-07-24T18:59:10.925" v="1" actId="14100"/>
        <pc:sldMkLst>
          <pc:docMk/>
          <pc:sldMk cId="0" sldId="257"/>
        </pc:sldMkLst>
        <pc:spChg chg="mod">
          <ac:chgData name="Brian Kim" userId="S::briankim@rand.org::5773cfa6-5e3f-4d80-8bcb-a978123bb91b" providerId="AD" clId="Web-{40FD0523-83DB-E99C-7602-F860F586DD56}" dt="2023-07-24T18:59:10.925" v="1" actId="14100"/>
          <ac:spMkLst>
            <pc:docMk/>
            <pc:sldMk cId="0" sldId="257"/>
            <ac:spMk id="9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rPr>
              <a:t>All Google slides copyright 2023 by the RAND Corporation. All rights reserved.</a:t>
            </a: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0" indent="0">
              <a:buSzPts val="1100"/>
            </a:pPr>
            <a:endParaRPr lang="en-US" sz="1000" b="1">
              <a:solidFill>
                <a:srgbClr val="231F20"/>
              </a:solidFill>
              <a:latin typeface="Nuni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en-US" sz="1000" b="1">
              <a:solidFill>
                <a:srgbClr val="231F20"/>
              </a:solidFill>
              <a:latin typeface="Nunito"/>
            </a:endParaRPr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7648eacd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c7648eacd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6" name="Google Shape;246;gc7648eacdb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3426f3e7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3426f3e7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114" name="Google Shape;114;gc3426f3e75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3426f3e7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3426f3e7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114" name="Google Shape;114;gc3426f3e75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19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3426f3e7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3426f3e7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114" name="Google Shape;114;gc3426f3e75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551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3426f3e7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3426f3e7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114" name="Google Shape;114;gc3426f3e75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70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7648eacd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c7648eacd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25" name="Google Shape;225;gc7648eacdb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700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7648eacd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c7648eacd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25" name="Google Shape;225;gc7648eacdb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315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7648eacd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c7648eacd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25" name="Google Shape;225;gc7648eacdb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chemeClr val="tx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788875" y="2326651"/>
            <a:ext cx="6696900" cy="3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What are the </a:t>
            </a:r>
            <a:r>
              <a:rPr lang="en-US" sz="3200">
                <a:latin typeface="Nunito"/>
                <a:ea typeface="Nunito"/>
                <a:sym typeface="Nunito"/>
              </a:rPr>
              <a:t>consequences</a:t>
            </a: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 of drug use? </a:t>
            </a:r>
            <a:endParaRPr lang="en-US" sz="3200" b="1">
              <a:latin typeface="Nunito"/>
              <a:ea typeface="Nunito"/>
              <a:cs typeface="Nunito"/>
            </a:endParaRPr>
          </a:p>
          <a:p>
            <a:pPr>
              <a:spcBef>
                <a:spcPts val="1800"/>
              </a:spcBef>
            </a:pP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How to recognize the pressures to use drugs?</a:t>
            </a:r>
            <a:endParaRPr sz="32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How to resist these pressures?</a:t>
            </a: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163645" y="655475"/>
            <a:ext cx="7141830" cy="162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300">
                <a:solidFill>
                  <a:srgbClr val="7F6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Booster Lesson 1: </a:t>
            </a:r>
            <a:endParaRPr lang="en" sz="3300">
              <a:solidFill>
                <a:srgbClr val="7F6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>
              <a:lnSpc>
                <a:spcPct val="115000"/>
              </a:lnSpc>
            </a:pPr>
            <a:r>
              <a:rPr lang="en-US" sz="3000">
                <a:solidFill>
                  <a:srgbClr val="7F6000"/>
                </a:solidFill>
                <a:latin typeface="Alfa Slab One"/>
                <a:ea typeface="Alfa Slab One"/>
                <a:cs typeface="Alfa Slab One"/>
              </a:rPr>
              <a:t>Motivating Resistance to Drugs </a:t>
            </a:r>
          </a:p>
        </p:txBody>
      </p:sp>
      <p:cxnSp>
        <p:nvCxnSpPr>
          <p:cNvPr id="76" name="Google Shape;76;p15"/>
          <p:cNvCxnSpPr/>
          <p:nvPr/>
        </p:nvCxnSpPr>
        <p:spPr>
          <a:xfrm>
            <a:off x="3906050" y="1984525"/>
            <a:ext cx="671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172767" y="2048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descr="Anonymous Chipmun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88600" y="5698200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41000" y="58506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6693400" y="6003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11200" marR="21590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/>
          </a:p>
          <a:p>
            <a:pPr marL="762000" marR="190500" lvl="0" indent="0" algn="ctr" rtl="0">
              <a:lnSpc>
                <a:spcPct val="114285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Present</a:t>
            </a:r>
            <a:endParaRPr sz="105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62000" marR="19050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62000" marR="1143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02124"/>
                </a:solidFill>
                <a:highlight>
                  <a:srgbClr val="FBBC04"/>
                </a:highlight>
                <a:latin typeface="Roboto"/>
                <a:ea typeface="Roboto"/>
                <a:cs typeface="Roboto"/>
                <a:sym typeface="Roboto"/>
              </a:rPr>
              <a:t> Share</a:t>
            </a:r>
            <a:endParaRPr sz="1050">
              <a:solidFill>
                <a:srgbClr val="202124"/>
              </a:solidFill>
              <a:highlight>
                <a:srgbClr val="FBBC0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FileEditViewInsertFormatSlideArrangeToolsAdd-onsHelp</a:t>
            </a:r>
            <a:r>
              <a:rPr lang="en-US" sz="1100" u="sng">
                <a:solidFill>
                  <a:srgbClr val="777777"/>
                </a:solidFill>
                <a:highlight>
                  <a:srgbClr val="FFFFFF"/>
                </a:highlight>
              </a:rPr>
              <a:t>Last edit was 5 minutes ago</a:t>
            </a:r>
            <a:endParaRPr sz="1100" u="sng">
              <a:solidFill>
                <a:srgbClr val="777777"/>
              </a:solidFill>
              <a:highlight>
                <a:srgbClr val="FFFFFF"/>
              </a:highlight>
            </a:endParaRPr>
          </a:p>
          <a:p>
            <a:pPr marL="228600" marR="203200" lvl="0" indent="0" algn="l" rtl="0">
              <a:lnSpc>
                <a:spcPct val="163636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FFFFFF"/>
                </a:highlight>
              </a:rPr>
              <a:t> </a:t>
            </a:r>
            <a:endParaRPr sz="1100">
              <a:highlight>
                <a:srgbClr val="FFFFFF"/>
              </a:highlight>
            </a:endParaRPr>
          </a:p>
          <a:p>
            <a:pPr marL="228600" marR="2159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FFFFFF"/>
                </a:highlight>
              </a:rPr>
              <a:t> </a:t>
            </a:r>
            <a:endParaRPr sz="1100">
              <a:highlight>
                <a:srgbClr val="FFFFFF"/>
              </a:highlight>
            </a:endParaRPr>
          </a:p>
          <a:p>
            <a:pPr marL="228600" marR="2159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02124"/>
                </a:solidFill>
                <a:highlight>
                  <a:srgbClr val="FEEFC3"/>
                </a:highlight>
              </a:rPr>
              <a:t> </a:t>
            </a:r>
            <a:endParaRPr sz="1100">
              <a:solidFill>
                <a:srgbClr val="202124"/>
              </a:solidFill>
              <a:highlight>
                <a:srgbClr val="FEEFC3"/>
              </a:highlight>
            </a:endParaRPr>
          </a:p>
          <a:p>
            <a:pPr marL="228600" marR="2032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FFFFFF"/>
                </a:highlight>
              </a:rPr>
              <a:t> </a:t>
            </a:r>
            <a:endParaRPr sz="1100">
              <a:highlight>
                <a:srgbClr val="FFFFFF"/>
              </a:highlight>
            </a:endParaRPr>
          </a:p>
          <a:p>
            <a:pPr marL="279400" marR="2413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50">
                <a:highlight>
                  <a:srgbClr val="FFFFFF"/>
                </a:highlight>
              </a:rPr>
              <a:t> </a:t>
            </a:r>
            <a:r>
              <a:rPr lang="en-US" sz="1100">
                <a:highlight>
                  <a:srgbClr val="FFFFFF"/>
                </a:highlight>
              </a:rPr>
              <a:t>Nunito</a:t>
            </a:r>
            <a:endParaRPr sz="1100">
              <a:highlight>
                <a:srgbClr val="FFFFFF"/>
              </a:highlight>
            </a:endParaRPr>
          </a:p>
          <a:p>
            <a:pPr marL="228600" marR="215900" lvl="0" indent="0" algn="l" rtl="0">
              <a:lnSpc>
                <a:spcPct val="163636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850">
                <a:highlight>
                  <a:srgbClr val="FFFFFF"/>
                </a:highlight>
              </a:rPr>
              <a:t> </a:t>
            </a:r>
            <a:endParaRPr sz="850">
              <a:highlight>
                <a:srgbClr val="FFFFFF"/>
              </a:highlight>
            </a:endParaRPr>
          </a:p>
          <a:p>
            <a:pPr marL="254000" marR="2794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50">
                <a:highlight>
                  <a:srgbClr val="FFFFFF"/>
                </a:highlight>
              </a:rPr>
              <a:t> </a:t>
            </a:r>
            <a:endParaRPr sz="850">
              <a:highlight>
                <a:srgbClr val="FFFFFF"/>
              </a:highlight>
            </a:endParaRPr>
          </a:p>
          <a:p>
            <a:pPr marL="254000" marR="254000" lvl="0" indent="0" algn="l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850">
                <a:highlight>
                  <a:srgbClr val="FFFFFF"/>
                </a:highlight>
              </a:rPr>
              <a:t> </a:t>
            </a:r>
            <a:endParaRPr sz="850">
              <a:highlight>
                <a:srgbClr val="FFFFFF"/>
              </a:highlight>
            </a:endParaRPr>
          </a:p>
          <a:p>
            <a:pPr marL="228600" marR="203200" lvl="0" indent="0" algn="l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850">
                <a:highlight>
                  <a:srgbClr val="FFFFFF"/>
                </a:highlight>
              </a:rPr>
              <a:t> </a:t>
            </a:r>
            <a:endParaRPr sz="850">
              <a:highlight>
                <a:srgbClr val="FFFFFF"/>
              </a:highlight>
            </a:endParaRPr>
          </a:p>
          <a:p>
            <a:pPr marL="228600" marR="215900" lvl="0" indent="0" algn="l" rtl="0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50">
                <a:highlight>
                  <a:srgbClr val="FFFFFF"/>
                </a:highlight>
              </a:rPr>
              <a:t> </a:t>
            </a:r>
            <a:endParaRPr sz="850">
              <a:highlight>
                <a:srgbClr val="FFFFFF"/>
              </a:highlight>
            </a:endParaRPr>
          </a:p>
          <a:p>
            <a:pPr marL="215900" marR="203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50">
                <a:highlight>
                  <a:srgbClr val="FFFFFF"/>
                </a:highlight>
              </a:rPr>
              <a:t> </a:t>
            </a:r>
            <a:r>
              <a:rPr lang="en-US" sz="1100">
                <a:highlight>
                  <a:srgbClr val="FFFFFF"/>
                </a:highlight>
              </a:rPr>
              <a:t>Format options Animate</a:t>
            </a:r>
            <a:endParaRPr sz="11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To enable screen reader support, press Ctrl+Alt+Z To learn about keyboard shortcuts, press Ctrl+slash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8F9FA"/>
              </a:highlight>
            </a:endParaRPr>
          </a:p>
        </p:txBody>
      </p:sp>
      <p:pic>
        <p:nvPicPr>
          <p:cNvPr id="2" name="Picture 2" descr="ProjectAlert_Logo_FullColor[7].png">
            <a:extLst>
              <a:ext uri="{FF2B5EF4-FFF2-40B4-BE49-F238E27FC236}">
                <a16:creationId xmlns:a16="http://schemas.microsoft.com/office/drawing/2014/main" id="{9F9589BC-1C62-A7C5-7168-F005A35A5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pic>
        <p:nvPicPr>
          <p:cNvPr id="249" name="Google Shape;249;p26"/>
          <p:cNvPicPr preferRelativeResize="0"/>
          <p:nvPr/>
        </p:nvPicPr>
        <p:blipFill rotWithShape="1">
          <a:blip r:embed="rId3">
            <a:alphaModFix/>
          </a:blip>
          <a:srcRect b="1980"/>
          <a:stretch/>
        </p:blipFill>
        <p:spPr>
          <a:xfrm>
            <a:off x="301950" y="303625"/>
            <a:ext cx="3519274" cy="62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6"/>
          <p:cNvSpPr txBox="1"/>
          <p:nvPr/>
        </p:nvSpPr>
        <p:spPr>
          <a:xfrm>
            <a:off x="2458140" y="391542"/>
            <a:ext cx="7908900" cy="20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accent6">
                    <a:lumMod val="50000"/>
                  </a:schemeClr>
                </a:solidFill>
                <a:latin typeface="Rock Salt"/>
                <a:ea typeface="Rock Salt"/>
                <a:cs typeface="Rock Salt"/>
                <a:sym typeface="Rock Salt"/>
              </a:rPr>
              <a:t>Resisting Pressure Lines Game</a:t>
            </a:r>
            <a:endParaRPr sz="3800">
              <a:solidFill>
                <a:schemeClr val="accent6">
                  <a:lumMod val="50000"/>
                </a:schemeClr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C18F30-B50F-98BF-AE37-144555905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57" y="1593451"/>
            <a:ext cx="3462631" cy="50759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chemeClr val="tx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7F-AB9D-839C-9D87-6FAF71BD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>
                <a:solidFill>
                  <a:schemeClr val="tx2">
                    <a:lumMod val="10000"/>
                  </a:schemeClr>
                </a:solidFill>
                <a:latin typeface="Nunito"/>
              </a:rPr>
              <a:t>Today We: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Thought about reasons to avoid drug use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Learned most teens are not using drugs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Practiced saying "no"</a:t>
            </a:r>
          </a:p>
          <a:p>
            <a:pPr marL="107950" indent="0">
              <a:lnSpc>
                <a:spcPct val="114999"/>
              </a:lnSpc>
              <a:buNone/>
            </a:pPr>
            <a:endParaRPr lang="en-US" sz="3200">
              <a:latin typeface="Nunito"/>
            </a:endParaRPr>
          </a:p>
          <a:p>
            <a:pPr marL="107950" indent="0">
              <a:lnSpc>
                <a:spcPct val="114999"/>
              </a:lnSpc>
              <a:buNone/>
            </a:pPr>
            <a:endParaRPr lang="en-US"/>
          </a:p>
          <a:p>
            <a:pPr marL="107950" indent="0">
              <a:lnSpc>
                <a:spcPct val="114999"/>
              </a:lnSpc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CEB52-73DA-123E-55B7-6F77E2151C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>
                <a:solidFill>
                  <a:schemeClr val="tx2">
                    <a:lumMod val="10000"/>
                  </a:schemeClr>
                </a:solidFill>
                <a:latin typeface="Nunito"/>
              </a:rPr>
              <a:t>Next Lesson We Will: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Practice saying "no"</a:t>
            </a:r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chemeClr val="tx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8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248525" y="1589738"/>
            <a:ext cx="71673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>
                <a:latin typeface="Nunito"/>
                <a:ea typeface="Nunito"/>
                <a:sym typeface="Nunito"/>
              </a:rPr>
              <a:t>Group 1: Consequences of using nicotine</a:t>
            </a:r>
            <a:endParaRPr lang="en-US" sz="3200">
              <a:latin typeface="Nunito"/>
              <a:ea typeface="Nunito"/>
              <a:sym typeface="Nunito"/>
            </a:endParaRPr>
          </a:p>
          <a:p>
            <a:endParaRPr lang="en-US" sz="3200">
              <a:latin typeface="Nunito"/>
              <a:ea typeface="Nunito"/>
            </a:endParaRPr>
          </a:p>
          <a:p>
            <a:r>
              <a:rPr lang="en-US" sz="3200" b="1">
                <a:latin typeface="Nunito"/>
                <a:ea typeface="Nunito"/>
                <a:sym typeface="Nunito"/>
              </a:rPr>
              <a:t>Group 2: Consequences of using marijuana</a:t>
            </a:r>
            <a:endParaRPr lang="en-US" sz="3200">
              <a:latin typeface="Nunito"/>
              <a:ea typeface="Nunito"/>
            </a:endParaRPr>
          </a:p>
          <a:p>
            <a:endParaRPr lang="en-US" sz="3200" b="1">
              <a:latin typeface="Nunito"/>
              <a:ea typeface="Nunito"/>
              <a:sym typeface="Nunito"/>
            </a:endParaRPr>
          </a:p>
          <a:p>
            <a:r>
              <a:rPr lang="en-US" sz="3200" b="1">
                <a:latin typeface="Nunito"/>
                <a:ea typeface="Nunito"/>
                <a:sym typeface="Nunito"/>
              </a:rPr>
              <a:t>Group 3: Consequences of using alcohol</a:t>
            </a:r>
            <a:endParaRPr lang="en-US" sz="3200">
              <a:latin typeface="Nunito"/>
              <a:ea typeface="Nunito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200" b="1">
              <a:latin typeface="Nunito"/>
              <a:ea typeface="Nunito"/>
              <a:cs typeface="Nunit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429669" y="361421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Alfa Slab One"/>
                <a:ea typeface="Alfa Slab One"/>
                <a:sym typeface="Alfa Slab One"/>
              </a:rPr>
              <a:t>Consequences of Using Nicotine, Marijuana and Alcohol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ea typeface="Alfa Slab One"/>
            </a:endParaRPr>
          </a:p>
        </p:txBody>
      </p:sp>
      <p:grpSp>
        <p:nvGrpSpPr>
          <p:cNvPr id="119" name="Google Shape;119;p18"/>
          <p:cNvGrpSpPr/>
          <p:nvPr/>
        </p:nvGrpSpPr>
        <p:grpSpPr>
          <a:xfrm>
            <a:off x="418450" y="298175"/>
            <a:ext cx="3731074" cy="6298001"/>
            <a:chOff x="418450" y="298175"/>
            <a:chExt cx="3731074" cy="6298001"/>
          </a:xfrm>
        </p:grpSpPr>
        <p:pic>
          <p:nvPicPr>
            <p:cNvPr id="120" name="Google Shape;12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8450" y="337925"/>
              <a:ext cx="3000276" cy="62582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1" name="Google Shape;121;p18"/>
            <p:cNvGrpSpPr/>
            <p:nvPr/>
          </p:nvGrpSpPr>
          <p:grpSpPr>
            <a:xfrm>
              <a:off x="2303677" y="298175"/>
              <a:ext cx="1845847" cy="6297825"/>
              <a:chOff x="2303677" y="298175"/>
              <a:chExt cx="1845847" cy="6297825"/>
            </a:xfrm>
          </p:grpSpPr>
          <p:sp>
            <p:nvSpPr>
              <p:cNvPr id="122" name="Google Shape;122;p18"/>
              <p:cNvSpPr/>
              <p:nvPr/>
            </p:nvSpPr>
            <p:spPr>
              <a:xfrm rot="-4354384">
                <a:off x="2347605" y="817523"/>
                <a:ext cx="1757992" cy="184584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8"/>
              <p:cNvSpPr/>
              <p:nvPr/>
            </p:nvSpPr>
            <p:spPr>
              <a:xfrm>
                <a:off x="2604050" y="298175"/>
                <a:ext cx="927000" cy="1226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8"/>
              <p:cNvSpPr/>
              <p:nvPr/>
            </p:nvSpPr>
            <p:spPr>
              <a:xfrm>
                <a:off x="2743200" y="3558200"/>
                <a:ext cx="1099200" cy="303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8"/>
              <p:cNvSpPr/>
              <p:nvPr/>
            </p:nvSpPr>
            <p:spPr>
              <a:xfrm rot="-7062722">
                <a:off x="2847917" y="3054479"/>
                <a:ext cx="757374" cy="82514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8"/>
              <p:cNvSpPr/>
              <p:nvPr/>
            </p:nvSpPr>
            <p:spPr>
              <a:xfrm rot="5174644" flipH="1">
                <a:off x="2423198" y="2457545"/>
                <a:ext cx="1002954" cy="586259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18"/>
          <p:cNvSpPr txBox="1"/>
          <p:nvPr/>
        </p:nvSpPr>
        <p:spPr>
          <a:xfrm>
            <a:off x="4248525" y="2439950"/>
            <a:ext cx="7167300" cy="3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50800" lvl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</a:pPr>
            <a:endParaRPr sz="2800" b="1">
              <a:latin typeface="Nunito"/>
              <a:ea typeface="Nunito"/>
              <a:cs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248525" y="1589738"/>
            <a:ext cx="7167300" cy="446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>
                <a:latin typeface="Nunito"/>
                <a:ea typeface="Nunito"/>
                <a:sym typeface="Nunito"/>
              </a:rPr>
              <a:t>Group 1: Consequences of using nicotine</a:t>
            </a:r>
            <a:endParaRPr lang="en-US" sz="3200">
              <a:latin typeface="Nunito"/>
              <a:ea typeface="Nunito"/>
              <a:sym typeface="Nunito"/>
            </a:endParaRPr>
          </a:p>
          <a:p>
            <a:endParaRPr lang="en-US" sz="3200">
              <a:latin typeface="Nunito"/>
              <a:ea typeface="Nunito"/>
            </a:endParaRPr>
          </a:p>
          <a:p>
            <a:endParaRPr lang="en-US" sz="3200" b="1">
              <a:latin typeface="Nunito"/>
              <a:ea typeface="Nunito"/>
            </a:endParaRPr>
          </a:p>
          <a:p>
            <a:endParaRPr lang="en-US" sz="3200" b="1">
              <a:latin typeface="Nunito"/>
              <a:ea typeface="Nunito"/>
              <a:sym typeface="Nunito"/>
            </a:endParaRPr>
          </a:p>
          <a:p>
            <a:pPr>
              <a:spcAft>
                <a:spcPts val="1000"/>
              </a:spcAft>
            </a:pPr>
            <a:endParaRPr lang="en-US" sz="3200" b="1">
              <a:latin typeface="Nunito"/>
              <a:ea typeface="Nunito"/>
              <a:cs typeface="Nunit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429669" y="361421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Alfa Slab One"/>
                <a:ea typeface="Alfa Slab One"/>
                <a:sym typeface="Alfa Slab One"/>
              </a:rPr>
              <a:t>Consequences of Using Nicotine, Marijuana and Alcohol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ea typeface="Alfa Slab One"/>
            </a:endParaRPr>
          </a:p>
        </p:txBody>
      </p:sp>
      <p:grpSp>
        <p:nvGrpSpPr>
          <p:cNvPr id="119" name="Google Shape;119;p18"/>
          <p:cNvGrpSpPr/>
          <p:nvPr/>
        </p:nvGrpSpPr>
        <p:grpSpPr>
          <a:xfrm>
            <a:off x="418450" y="298175"/>
            <a:ext cx="3731074" cy="6298001"/>
            <a:chOff x="418450" y="298175"/>
            <a:chExt cx="3731074" cy="6298001"/>
          </a:xfrm>
        </p:grpSpPr>
        <p:pic>
          <p:nvPicPr>
            <p:cNvPr id="120" name="Google Shape;12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8450" y="337925"/>
              <a:ext cx="3000276" cy="62582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1" name="Google Shape;121;p18"/>
            <p:cNvGrpSpPr/>
            <p:nvPr/>
          </p:nvGrpSpPr>
          <p:grpSpPr>
            <a:xfrm>
              <a:off x="2303677" y="298175"/>
              <a:ext cx="1845847" cy="6297825"/>
              <a:chOff x="2303677" y="298175"/>
              <a:chExt cx="1845847" cy="6297825"/>
            </a:xfrm>
          </p:grpSpPr>
          <p:sp>
            <p:nvSpPr>
              <p:cNvPr id="122" name="Google Shape;122;p18"/>
              <p:cNvSpPr/>
              <p:nvPr/>
            </p:nvSpPr>
            <p:spPr>
              <a:xfrm rot="-4354384">
                <a:off x="2347605" y="817523"/>
                <a:ext cx="1757992" cy="184584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8"/>
              <p:cNvSpPr/>
              <p:nvPr/>
            </p:nvSpPr>
            <p:spPr>
              <a:xfrm>
                <a:off x="2604050" y="298175"/>
                <a:ext cx="927000" cy="1226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8"/>
              <p:cNvSpPr/>
              <p:nvPr/>
            </p:nvSpPr>
            <p:spPr>
              <a:xfrm>
                <a:off x="2743200" y="3558200"/>
                <a:ext cx="1099200" cy="303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8"/>
              <p:cNvSpPr/>
              <p:nvPr/>
            </p:nvSpPr>
            <p:spPr>
              <a:xfrm rot="-7062722">
                <a:off x="2847917" y="3054479"/>
                <a:ext cx="757374" cy="82514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8"/>
              <p:cNvSpPr/>
              <p:nvPr/>
            </p:nvSpPr>
            <p:spPr>
              <a:xfrm rot="5174644" flipH="1">
                <a:off x="2423198" y="2457545"/>
                <a:ext cx="1002954" cy="586259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49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248525" y="1589738"/>
            <a:ext cx="7167300" cy="4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>
                <a:latin typeface="Nunito"/>
                <a:ea typeface="Nunito"/>
                <a:sym typeface="Nunito"/>
              </a:rPr>
              <a:t>Group 2: Consequences of using marijuana</a:t>
            </a:r>
            <a:endParaRPr lang="en-US" sz="3200">
              <a:latin typeface="Nunito"/>
              <a:ea typeface="Nunito"/>
            </a:endParaRPr>
          </a:p>
          <a:p>
            <a:endParaRPr lang="en-US" sz="3200" b="1">
              <a:latin typeface="Nunito"/>
              <a:ea typeface="Nunito"/>
              <a:sym typeface="Nunito"/>
            </a:endParaRPr>
          </a:p>
          <a:p>
            <a:endParaRPr lang="en-US" sz="3200" b="1">
              <a:latin typeface="Nunito"/>
              <a:ea typeface="Nunito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200" b="1">
              <a:latin typeface="Nunito"/>
              <a:ea typeface="Nunito"/>
              <a:cs typeface="Nunit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429669" y="361421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Alfa Slab One"/>
                <a:ea typeface="Alfa Slab One"/>
                <a:sym typeface="Alfa Slab One"/>
              </a:rPr>
              <a:t>Consequences of Using Nicotine, Marijuana and Alcohol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ea typeface="Alfa Slab One"/>
            </a:endParaRPr>
          </a:p>
        </p:txBody>
      </p:sp>
      <p:grpSp>
        <p:nvGrpSpPr>
          <p:cNvPr id="119" name="Google Shape;119;p18"/>
          <p:cNvGrpSpPr/>
          <p:nvPr/>
        </p:nvGrpSpPr>
        <p:grpSpPr>
          <a:xfrm>
            <a:off x="418450" y="298175"/>
            <a:ext cx="3731074" cy="6298001"/>
            <a:chOff x="418450" y="298175"/>
            <a:chExt cx="3731074" cy="6298001"/>
          </a:xfrm>
        </p:grpSpPr>
        <p:pic>
          <p:nvPicPr>
            <p:cNvPr id="120" name="Google Shape;12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8450" y="337925"/>
              <a:ext cx="3000276" cy="62582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1" name="Google Shape;121;p18"/>
            <p:cNvGrpSpPr/>
            <p:nvPr/>
          </p:nvGrpSpPr>
          <p:grpSpPr>
            <a:xfrm>
              <a:off x="2303677" y="298175"/>
              <a:ext cx="1845847" cy="6297825"/>
              <a:chOff x="2303677" y="298175"/>
              <a:chExt cx="1845847" cy="6297825"/>
            </a:xfrm>
          </p:grpSpPr>
          <p:sp>
            <p:nvSpPr>
              <p:cNvPr id="122" name="Google Shape;122;p18"/>
              <p:cNvSpPr/>
              <p:nvPr/>
            </p:nvSpPr>
            <p:spPr>
              <a:xfrm rot="-4354384">
                <a:off x="2347605" y="817523"/>
                <a:ext cx="1757992" cy="184584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8"/>
              <p:cNvSpPr/>
              <p:nvPr/>
            </p:nvSpPr>
            <p:spPr>
              <a:xfrm>
                <a:off x="2604050" y="298175"/>
                <a:ext cx="927000" cy="1226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8"/>
              <p:cNvSpPr/>
              <p:nvPr/>
            </p:nvSpPr>
            <p:spPr>
              <a:xfrm>
                <a:off x="2743200" y="3558200"/>
                <a:ext cx="1099200" cy="303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8"/>
              <p:cNvSpPr/>
              <p:nvPr/>
            </p:nvSpPr>
            <p:spPr>
              <a:xfrm rot="-7062722">
                <a:off x="2847917" y="3054479"/>
                <a:ext cx="757374" cy="82514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8"/>
              <p:cNvSpPr/>
              <p:nvPr/>
            </p:nvSpPr>
            <p:spPr>
              <a:xfrm rot="5174644" flipH="1">
                <a:off x="2423198" y="2457545"/>
                <a:ext cx="1002954" cy="586259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561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248525" y="1589738"/>
            <a:ext cx="7167300" cy="448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>
                <a:latin typeface="Nunito"/>
                <a:ea typeface="Nunito"/>
                <a:sym typeface="Nunito"/>
              </a:rPr>
              <a:t>Group 3: Consequences of using alcohol</a:t>
            </a:r>
            <a:endParaRPr lang="en-US" sz="3200">
              <a:latin typeface="Nunito"/>
              <a:ea typeface="Nunito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200" b="1">
              <a:latin typeface="Nunito"/>
              <a:ea typeface="Nunito"/>
              <a:cs typeface="Nunit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429669" y="361421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Alfa Slab One"/>
                <a:ea typeface="Alfa Slab One"/>
                <a:sym typeface="Alfa Slab One"/>
              </a:rPr>
              <a:t>Consequences of Using Nicotine, Marijuana and Alcohol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ea typeface="Alfa Slab One"/>
            </a:endParaRPr>
          </a:p>
        </p:txBody>
      </p:sp>
      <p:grpSp>
        <p:nvGrpSpPr>
          <p:cNvPr id="119" name="Google Shape;119;p18"/>
          <p:cNvGrpSpPr/>
          <p:nvPr/>
        </p:nvGrpSpPr>
        <p:grpSpPr>
          <a:xfrm>
            <a:off x="418450" y="298175"/>
            <a:ext cx="3731074" cy="6298001"/>
            <a:chOff x="418450" y="298175"/>
            <a:chExt cx="3731074" cy="6298001"/>
          </a:xfrm>
        </p:grpSpPr>
        <p:pic>
          <p:nvPicPr>
            <p:cNvPr id="120" name="Google Shape;12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8450" y="337925"/>
              <a:ext cx="3000276" cy="62582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1" name="Google Shape;121;p18"/>
            <p:cNvGrpSpPr/>
            <p:nvPr/>
          </p:nvGrpSpPr>
          <p:grpSpPr>
            <a:xfrm>
              <a:off x="2303677" y="298175"/>
              <a:ext cx="1845847" cy="6297825"/>
              <a:chOff x="2303677" y="298175"/>
              <a:chExt cx="1845847" cy="6297825"/>
            </a:xfrm>
          </p:grpSpPr>
          <p:sp>
            <p:nvSpPr>
              <p:cNvPr id="122" name="Google Shape;122;p18"/>
              <p:cNvSpPr/>
              <p:nvPr/>
            </p:nvSpPr>
            <p:spPr>
              <a:xfrm rot="-4354384">
                <a:off x="2347605" y="817523"/>
                <a:ext cx="1757992" cy="184584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8"/>
              <p:cNvSpPr/>
              <p:nvPr/>
            </p:nvSpPr>
            <p:spPr>
              <a:xfrm>
                <a:off x="2604050" y="298175"/>
                <a:ext cx="927000" cy="1226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8"/>
              <p:cNvSpPr/>
              <p:nvPr/>
            </p:nvSpPr>
            <p:spPr>
              <a:xfrm>
                <a:off x="2743200" y="3558200"/>
                <a:ext cx="1099200" cy="303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8"/>
              <p:cNvSpPr/>
              <p:nvPr/>
            </p:nvSpPr>
            <p:spPr>
              <a:xfrm rot="-7062722">
                <a:off x="2847917" y="3054479"/>
                <a:ext cx="757374" cy="82514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8"/>
              <p:cNvSpPr/>
              <p:nvPr/>
            </p:nvSpPr>
            <p:spPr>
              <a:xfrm rot="5174644" flipH="1">
                <a:off x="2423198" y="2457545"/>
                <a:ext cx="1002954" cy="586259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194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4272575" y="1823075"/>
            <a:ext cx="7167300" cy="4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9" name="Google Shape;229;p24"/>
          <p:cNvPicPr preferRelativeResize="0"/>
          <p:nvPr/>
        </p:nvPicPr>
        <p:blipFill rotWithShape="1">
          <a:blip r:embed="rId3">
            <a:alphaModFix/>
          </a:blip>
          <a:srcRect b="1980"/>
          <a:stretch/>
        </p:blipFill>
        <p:spPr>
          <a:xfrm>
            <a:off x="301950" y="303625"/>
            <a:ext cx="3519274" cy="62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3530900" y="503075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Alfa Slab One"/>
                <a:ea typeface="Alfa Slab One"/>
                <a:sym typeface="Alfa Slab One"/>
              </a:rPr>
              <a:t>Consequences of Misusing Prescription Drugs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ea typeface="Alfa Slab One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5DB687-02C9-6A69-3644-8DBD2C28B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674" y="1068082"/>
            <a:ext cx="3752105" cy="554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6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4272575" y="1823075"/>
            <a:ext cx="7167300" cy="4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9" name="Google Shape;229;p24"/>
          <p:cNvPicPr preferRelativeResize="0"/>
          <p:nvPr/>
        </p:nvPicPr>
        <p:blipFill rotWithShape="1">
          <a:blip r:embed="rId3">
            <a:alphaModFix/>
          </a:blip>
          <a:srcRect b="1980"/>
          <a:stretch/>
        </p:blipFill>
        <p:spPr>
          <a:xfrm>
            <a:off x="301950" y="303625"/>
            <a:ext cx="3519274" cy="62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3530900" y="503075"/>
            <a:ext cx="7856311" cy="12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2800">
              <a:solidFill>
                <a:schemeClr val="accent6">
                  <a:lumMod val="50000"/>
                </a:schemeClr>
              </a:solidFill>
              <a:latin typeface="Alfa Slab One"/>
              <a:ea typeface="Alfa Slab One"/>
            </a:endParaRPr>
          </a:p>
          <a:p>
            <a:pPr>
              <a:lnSpc>
                <a:spcPct val="114999"/>
              </a:lnSpc>
            </a:pPr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Alfa Slab One"/>
                <a:ea typeface="Alfa Slab One"/>
              </a:rPr>
              <a:t>Prevalence of Substance Use</a:t>
            </a:r>
          </a:p>
        </p:txBody>
      </p:sp>
    </p:spTree>
    <p:extLst>
      <p:ext uri="{BB962C8B-B14F-4D97-AF65-F5344CB8AC3E}">
        <p14:creationId xmlns:p14="http://schemas.microsoft.com/office/powerpoint/2010/main" val="47218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4272575" y="1823075"/>
            <a:ext cx="7167300" cy="4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9" name="Google Shape;229;p24"/>
          <p:cNvPicPr preferRelativeResize="0"/>
          <p:nvPr/>
        </p:nvPicPr>
        <p:blipFill rotWithShape="1">
          <a:blip r:embed="rId3">
            <a:alphaModFix/>
          </a:blip>
          <a:srcRect b="1980"/>
          <a:stretch/>
        </p:blipFill>
        <p:spPr>
          <a:xfrm>
            <a:off x="301950" y="303625"/>
            <a:ext cx="3519274" cy="62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3530900" y="503075"/>
            <a:ext cx="7651975" cy="12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Alfa Slab One"/>
                <a:ea typeface="Alfa Slab One"/>
                <a:sym typeface="Alfa Slab One"/>
              </a:rPr>
              <a:t>Where Does Pressure to Use Drugs Come From?</a:t>
            </a:r>
            <a:endParaRPr lang="en-US" sz="3600">
              <a:solidFill>
                <a:schemeClr val="accent6">
                  <a:lumMod val="50000"/>
                </a:schemeClr>
              </a:solidFill>
              <a:latin typeface="Alfa Slab One"/>
              <a:sym typeface="Alfa Slab One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F3B56F3074A86C393DE1958096A" ma:contentTypeVersion="14" ma:contentTypeDescription="Create a new document." ma:contentTypeScope="" ma:versionID="5f99bb46951831df22c2a829f3ebac4a">
  <xsd:schema xmlns:xsd="http://www.w3.org/2001/XMLSchema" xmlns:xs="http://www.w3.org/2001/XMLSchema" xmlns:p="http://schemas.microsoft.com/office/2006/metadata/properties" xmlns:ns2="4a094561-4b20-4993-97f5-f88802015e17" xmlns:ns3="df4f8385-08de-4497-bfbc-3f2553aed4c9" targetNamespace="http://schemas.microsoft.com/office/2006/metadata/properties" ma:root="true" ma:fieldsID="8e119e4df58dd3ea7bd1d6944bf8416c" ns2:_="" ns3:_="">
    <xsd:import namespace="4a094561-4b20-4993-97f5-f88802015e17"/>
    <xsd:import namespace="df4f8385-08de-4497-bfbc-3f2553aed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561-4b20-4993-97f5-f88802015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717ef87-b198-4e8e-a219-eaced2cf0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f8385-08de-4497-bfbc-3f2553aed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d1a164-1baf-45b2-9955-e604d68c1ab6}" ma:internalName="TaxCatchAll" ma:showField="CatchAllData" ma:web="df4f8385-08de-4497-bfbc-3f2553ae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561-4b20-4993-97f5-f88802015e17">
      <Terms xmlns="http://schemas.microsoft.com/office/infopath/2007/PartnerControls"/>
    </lcf76f155ced4ddcb4097134ff3c332f>
    <TaxCatchAll xmlns="df4f8385-08de-4497-bfbc-3f2553aed4c9" xsi:nil="true"/>
  </documentManagement>
</p:properties>
</file>

<file path=customXml/itemProps1.xml><?xml version="1.0" encoding="utf-8"?>
<ds:datastoreItem xmlns:ds="http://schemas.openxmlformats.org/officeDocument/2006/customXml" ds:itemID="{E09CEE4E-CDD9-4C0B-990C-AABEDF4825B9}">
  <ds:schemaRefs>
    <ds:schemaRef ds:uri="4a094561-4b20-4993-97f5-f88802015e17"/>
    <ds:schemaRef ds:uri="df4f8385-08de-4497-bfbc-3f2553aed4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9097F26-5DFA-4DB0-BD0D-BF59876C0A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FAFA14-64A3-4698-B6FC-5FFC03D1417A}">
  <ds:schemaRefs>
    <ds:schemaRef ds:uri="4a094561-4b20-4993-97f5-f88802015e17"/>
    <ds:schemaRef ds:uri="df4f8385-08de-4497-bfbc-3f2553aed4c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2023-08-09T19:30:40Z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0x010100643FBF3B56F3074A86C393DE1958096A</vt:lpwstr>
  </property>
  <property fmtid="{D5CDD505-2E9C-101B-9397-08002B2CF9AE}" pid="3" name="MediaServiceImageTags">
    <vt:lpwstr/>
  </property>
</Properties>
</file>